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380" r:id="rId2"/>
    <p:sldId id="512" r:id="rId3"/>
    <p:sldId id="408" r:id="rId4"/>
    <p:sldId id="543" r:id="rId5"/>
    <p:sldId id="544" r:id="rId6"/>
    <p:sldId id="545" r:id="rId7"/>
    <p:sldId id="546" r:id="rId8"/>
    <p:sldId id="547" r:id="rId9"/>
    <p:sldId id="548" r:id="rId10"/>
    <p:sldId id="558" r:id="rId11"/>
    <p:sldId id="563" r:id="rId12"/>
    <p:sldId id="559" r:id="rId13"/>
    <p:sldId id="562" r:id="rId14"/>
    <p:sldId id="552" r:id="rId15"/>
    <p:sldId id="557" r:id="rId16"/>
    <p:sldId id="567" r:id="rId17"/>
    <p:sldId id="556" r:id="rId18"/>
    <p:sldId id="564" r:id="rId19"/>
    <p:sldId id="565" r:id="rId20"/>
    <p:sldId id="566" r:id="rId21"/>
    <p:sldId id="568" r:id="rId22"/>
    <p:sldId id="570" r:id="rId23"/>
    <p:sldId id="56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186C7"/>
    <a:srgbClr val="6292CC"/>
    <a:srgbClr val="DECDAC"/>
    <a:srgbClr val="DDC8AD"/>
    <a:srgbClr val="E5D6C1"/>
    <a:srgbClr val="D7C0A1"/>
    <a:srgbClr val="D7CBA1"/>
    <a:srgbClr val="D9CCB9"/>
    <a:srgbClr val="D6D3BC"/>
    <a:srgbClr val="BAC9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89" autoAdjust="0"/>
    <p:restoredTop sz="94660"/>
  </p:normalViewPr>
  <p:slideViewPr>
    <p:cSldViewPr>
      <p:cViewPr varScale="1">
        <p:scale>
          <a:sx n="56" d="100"/>
          <a:sy n="56" d="100"/>
        </p:scale>
        <p:origin x="38" y="42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4326FF-DFBE-4C50-9F3A-A239E967DC73}" type="datetimeFigureOut">
              <a:rPr lang="en-GB" smtClean="0"/>
              <a:t>26/04/2025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247930-B6CB-43FE-BF33-CA7C3A7D293A}" type="slidenum">
              <a:rPr lang="en-GB" smtClean="0"/>
              <a:t>‹#›</a:t>
            </a:fld>
            <a:endParaRPr lang="en-GB"/>
          </a:p>
        </p:txBody>
      </p:sp>
    </p:spTree>
    <p:extLst>
      <p:ext uri="{BB962C8B-B14F-4D97-AF65-F5344CB8AC3E}">
        <p14:creationId xmlns:p14="http://schemas.microsoft.com/office/powerpoint/2010/main" val="1938980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428E83D-5E9B-4EDC-A196-E62D923A1A5F}" type="datetimeFigureOut">
              <a:rPr lang="en-GB" smtClean="0"/>
              <a:t>26/04/2025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F2B019-E588-4477-8CDD-A694A5ABA1A0}" type="slidenum">
              <a:rPr lang="en-GB" smtClean="0"/>
              <a:t>‹#›</a:t>
            </a:fld>
            <a:endParaRPr lang="en-GB"/>
          </a:p>
        </p:txBody>
      </p:sp>
    </p:spTree>
    <p:extLst>
      <p:ext uri="{BB962C8B-B14F-4D97-AF65-F5344CB8AC3E}">
        <p14:creationId xmlns:p14="http://schemas.microsoft.com/office/powerpoint/2010/main" val="634038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428E83D-5E9B-4EDC-A196-E62D923A1A5F}" type="datetimeFigureOut">
              <a:rPr lang="en-GB" smtClean="0"/>
              <a:t>26/04/2025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F2B019-E588-4477-8CDD-A694A5ABA1A0}" type="slidenum">
              <a:rPr lang="en-GB" smtClean="0"/>
              <a:t>‹#›</a:t>
            </a:fld>
            <a:endParaRPr lang="en-GB"/>
          </a:p>
        </p:txBody>
      </p:sp>
    </p:spTree>
    <p:extLst>
      <p:ext uri="{BB962C8B-B14F-4D97-AF65-F5344CB8AC3E}">
        <p14:creationId xmlns:p14="http://schemas.microsoft.com/office/powerpoint/2010/main" val="38663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428E83D-5E9B-4EDC-A196-E62D923A1A5F}" type="datetimeFigureOut">
              <a:rPr lang="en-GB" smtClean="0"/>
              <a:t>26/04/2025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F2B019-E588-4477-8CDD-A694A5ABA1A0}" type="slidenum">
              <a:rPr lang="en-GB" smtClean="0"/>
              <a:t>‹#›</a:t>
            </a:fld>
            <a:endParaRPr lang="en-GB"/>
          </a:p>
        </p:txBody>
      </p:sp>
    </p:spTree>
    <p:extLst>
      <p:ext uri="{BB962C8B-B14F-4D97-AF65-F5344CB8AC3E}">
        <p14:creationId xmlns:p14="http://schemas.microsoft.com/office/powerpoint/2010/main" val="3657476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428E83D-5E9B-4EDC-A196-E62D923A1A5F}" type="datetimeFigureOut">
              <a:rPr lang="en-GB" smtClean="0"/>
              <a:t>26/04/2025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F2B019-E588-4477-8CDD-A694A5ABA1A0}" type="slidenum">
              <a:rPr lang="en-GB" smtClean="0"/>
              <a:t>‹#›</a:t>
            </a:fld>
            <a:endParaRPr lang="en-GB"/>
          </a:p>
        </p:txBody>
      </p:sp>
    </p:spTree>
    <p:extLst>
      <p:ext uri="{BB962C8B-B14F-4D97-AF65-F5344CB8AC3E}">
        <p14:creationId xmlns:p14="http://schemas.microsoft.com/office/powerpoint/2010/main" val="4136504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28E83D-5E9B-4EDC-A196-E62D923A1A5F}" type="datetimeFigureOut">
              <a:rPr lang="en-GB" smtClean="0"/>
              <a:t>26/04/2025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F2B019-E588-4477-8CDD-A694A5ABA1A0}" type="slidenum">
              <a:rPr lang="en-GB" smtClean="0"/>
              <a:t>‹#›</a:t>
            </a:fld>
            <a:endParaRPr lang="en-GB"/>
          </a:p>
        </p:txBody>
      </p:sp>
    </p:spTree>
    <p:extLst>
      <p:ext uri="{BB962C8B-B14F-4D97-AF65-F5344CB8AC3E}">
        <p14:creationId xmlns:p14="http://schemas.microsoft.com/office/powerpoint/2010/main" val="3580810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428E83D-5E9B-4EDC-A196-E62D923A1A5F}" type="datetimeFigureOut">
              <a:rPr lang="en-GB" smtClean="0"/>
              <a:t>26/04/2025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F2B019-E588-4477-8CDD-A694A5ABA1A0}" type="slidenum">
              <a:rPr lang="en-GB" smtClean="0"/>
              <a:t>‹#›</a:t>
            </a:fld>
            <a:endParaRPr lang="en-GB"/>
          </a:p>
        </p:txBody>
      </p:sp>
    </p:spTree>
    <p:extLst>
      <p:ext uri="{BB962C8B-B14F-4D97-AF65-F5344CB8AC3E}">
        <p14:creationId xmlns:p14="http://schemas.microsoft.com/office/powerpoint/2010/main" val="510177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428E83D-5E9B-4EDC-A196-E62D923A1A5F}" type="datetimeFigureOut">
              <a:rPr lang="en-GB" smtClean="0"/>
              <a:t>26/04/2025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1F2B019-E588-4477-8CDD-A694A5ABA1A0}" type="slidenum">
              <a:rPr lang="en-GB" smtClean="0"/>
              <a:t>‹#›</a:t>
            </a:fld>
            <a:endParaRPr lang="en-GB"/>
          </a:p>
        </p:txBody>
      </p:sp>
    </p:spTree>
    <p:extLst>
      <p:ext uri="{BB962C8B-B14F-4D97-AF65-F5344CB8AC3E}">
        <p14:creationId xmlns:p14="http://schemas.microsoft.com/office/powerpoint/2010/main" val="2748557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428E83D-5E9B-4EDC-A196-E62D923A1A5F}" type="datetimeFigureOut">
              <a:rPr lang="en-GB" smtClean="0"/>
              <a:t>26/04/2025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1F2B019-E588-4477-8CDD-A694A5ABA1A0}" type="slidenum">
              <a:rPr lang="en-GB" smtClean="0"/>
              <a:t>‹#›</a:t>
            </a:fld>
            <a:endParaRPr lang="en-GB"/>
          </a:p>
        </p:txBody>
      </p:sp>
    </p:spTree>
    <p:extLst>
      <p:ext uri="{BB962C8B-B14F-4D97-AF65-F5344CB8AC3E}">
        <p14:creationId xmlns:p14="http://schemas.microsoft.com/office/powerpoint/2010/main" val="3338286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28E83D-5E9B-4EDC-A196-E62D923A1A5F}" type="datetimeFigureOut">
              <a:rPr lang="en-GB" smtClean="0"/>
              <a:t>26/04/2025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1F2B019-E588-4477-8CDD-A694A5ABA1A0}" type="slidenum">
              <a:rPr lang="en-GB" smtClean="0"/>
              <a:t>‹#›</a:t>
            </a:fld>
            <a:endParaRPr lang="en-GB"/>
          </a:p>
        </p:txBody>
      </p:sp>
    </p:spTree>
    <p:extLst>
      <p:ext uri="{BB962C8B-B14F-4D97-AF65-F5344CB8AC3E}">
        <p14:creationId xmlns:p14="http://schemas.microsoft.com/office/powerpoint/2010/main" val="3894117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28E83D-5E9B-4EDC-A196-E62D923A1A5F}" type="datetimeFigureOut">
              <a:rPr lang="en-GB" smtClean="0"/>
              <a:t>26/04/2025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F2B019-E588-4477-8CDD-A694A5ABA1A0}" type="slidenum">
              <a:rPr lang="en-GB" smtClean="0"/>
              <a:t>‹#›</a:t>
            </a:fld>
            <a:endParaRPr lang="en-GB"/>
          </a:p>
        </p:txBody>
      </p:sp>
    </p:spTree>
    <p:extLst>
      <p:ext uri="{BB962C8B-B14F-4D97-AF65-F5344CB8AC3E}">
        <p14:creationId xmlns:p14="http://schemas.microsoft.com/office/powerpoint/2010/main" val="1189759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28E83D-5E9B-4EDC-A196-E62D923A1A5F}" type="datetimeFigureOut">
              <a:rPr lang="en-GB" smtClean="0"/>
              <a:t>26/04/2025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F2B019-E588-4477-8CDD-A694A5ABA1A0}" type="slidenum">
              <a:rPr lang="en-GB" smtClean="0"/>
              <a:t>‹#›</a:t>
            </a:fld>
            <a:endParaRPr lang="en-GB"/>
          </a:p>
        </p:txBody>
      </p:sp>
    </p:spTree>
    <p:extLst>
      <p:ext uri="{BB962C8B-B14F-4D97-AF65-F5344CB8AC3E}">
        <p14:creationId xmlns:p14="http://schemas.microsoft.com/office/powerpoint/2010/main" val="449648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28E83D-5E9B-4EDC-A196-E62D923A1A5F}" type="datetimeFigureOut">
              <a:rPr lang="en-GB" smtClean="0"/>
              <a:t>26/04/2025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F2B019-E588-4477-8CDD-A694A5ABA1A0}" type="slidenum">
              <a:rPr lang="en-GB" smtClean="0"/>
              <a:t>‹#›</a:t>
            </a:fld>
            <a:endParaRPr lang="en-GB"/>
          </a:p>
        </p:txBody>
      </p:sp>
    </p:spTree>
    <p:extLst>
      <p:ext uri="{BB962C8B-B14F-4D97-AF65-F5344CB8AC3E}">
        <p14:creationId xmlns:p14="http://schemas.microsoft.com/office/powerpoint/2010/main" val="642372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5186C7"/>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9D0734-EC4D-6189-9366-03F4F3355A21}"/>
              </a:ext>
            </a:extLst>
          </p:cNvPr>
          <p:cNvSpPr txBox="1"/>
          <p:nvPr/>
        </p:nvSpPr>
        <p:spPr>
          <a:xfrm>
            <a:off x="215516" y="1536174"/>
            <a:ext cx="8712968" cy="3785652"/>
          </a:xfrm>
          <a:prstGeom prst="rect">
            <a:avLst/>
          </a:prstGeom>
          <a:noFill/>
        </p:spPr>
        <p:txBody>
          <a:bodyPr wrap="square" rtlCol="0">
            <a:spAutoFit/>
          </a:bodyPr>
          <a:lstStyle/>
          <a:p>
            <a:pPr algn="ctr"/>
            <a:r>
              <a:rPr lang="en-GB" sz="8000" dirty="0"/>
              <a:t>New Barn</a:t>
            </a:r>
          </a:p>
          <a:p>
            <a:pPr algn="ctr"/>
            <a:r>
              <a:rPr lang="en-GB" sz="8000" dirty="0"/>
              <a:t>Christian Fellowship</a:t>
            </a:r>
          </a:p>
          <a:p>
            <a:pPr algn="ctr"/>
            <a:r>
              <a:rPr lang="en-GB" sz="8000" dirty="0"/>
              <a:t>27/04/2025</a:t>
            </a:r>
          </a:p>
        </p:txBody>
      </p:sp>
    </p:spTree>
    <p:extLst>
      <p:ext uri="{BB962C8B-B14F-4D97-AF65-F5344CB8AC3E}">
        <p14:creationId xmlns:p14="http://schemas.microsoft.com/office/powerpoint/2010/main" val="127163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58226-265E-F5BF-10CC-838B0C03CD7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5FCD7E-6B57-DF4E-30A3-02D8C59D75DF}"/>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2:16</a:t>
            </a:r>
          </a:p>
          <a:p>
            <a:pPr marL="0" indent="-360000">
              <a:spcBef>
                <a:spcPts val="600"/>
              </a:spcBef>
              <a:buNone/>
            </a:pPr>
            <a:r>
              <a:rPr lang="en-GB" sz="1800" kern="100" dirty="0">
                <a:effectLst/>
                <a:latin typeface="+mj-lt"/>
                <a:ea typeface="Calibri" panose="020F0502020204030204" pitchFamily="34" charset="0"/>
                <a:cs typeface="Calibri" panose="020F0502020204030204" pitchFamily="34" charset="0"/>
              </a:rPr>
              <a:t>We…</a:t>
            </a:r>
            <a:r>
              <a:rPr lang="en-GB" sz="1800" b="1" kern="100" baseline="30000" dirty="0">
                <a:latin typeface="+mj-lt"/>
                <a:ea typeface="Calibri" panose="020F0502020204030204" pitchFamily="34" charset="0"/>
                <a:cs typeface="Calibri" panose="020F0502020204030204" pitchFamily="34" charset="0"/>
              </a:rPr>
              <a:t>14</a:t>
            </a:r>
            <a:r>
              <a:rPr lang="en-GB" sz="1800" b="1" kern="100" baseline="30000" dirty="0">
                <a:effectLst/>
                <a:latin typeface="+mj-lt"/>
                <a:ea typeface="Calibri" panose="020F0502020204030204" pitchFamily="34" charset="0"/>
                <a:cs typeface="Calibri" panose="020F0502020204030204" pitchFamily="34" charset="0"/>
              </a:rPr>
              <a:t> </a:t>
            </a:r>
            <a:r>
              <a:rPr lang="en-GB" sz="1800" kern="100" dirty="0">
                <a:effectLst/>
                <a:latin typeface="+mj-lt"/>
                <a:ea typeface="Calibri" panose="020F0502020204030204" pitchFamily="34" charset="0"/>
                <a:cs typeface="Calibri" panose="020F0502020204030204" pitchFamily="34" charset="0"/>
              </a:rPr>
              <a:t>know </a:t>
            </a:r>
            <a:r>
              <a:rPr lang="en-GB" sz="1800" b="0" i="0" dirty="0">
                <a:solidFill>
                  <a:srgbClr val="000000"/>
                </a:solidFill>
                <a:effectLst/>
                <a:latin typeface="+mj-lt"/>
              </a:rPr>
              <a:t>that a person is not justified by the works of the law, but by faith in Jesus Christ. </a:t>
            </a:r>
          </a:p>
        </p:txBody>
      </p:sp>
    </p:spTree>
    <p:extLst>
      <p:ext uri="{BB962C8B-B14F-4D97-AF65-F5344CB8AC3E}">
        <p14:creationId xmlns:p14="http://schemas.microsoft.com/office/powerpoint/2010/main" val="1534505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77F18-887C-29EE-F76F-5FE95D05C51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BA0299-75F6-60C9-5299-46E49813F835}"/>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2:16</a:t>
            </a:r>
          </a:p>
          <a:p>
            <a:pPr marL="0" indent="-360000">
              <a:spcBef>
                <a:spcPts val="600"/>
              </a:spcBef>
              <a:buNone/>
            </a:pPr>
            <a:r>
              <a:rPr lang="en-GB" sz="1800" kern="100" dirty="0">
                <a:effectLst/>
                <a:latin typeface="+mj-lt"/>
                <a:ea typeface="Calibri" panose="020F0502020204030204" pitchFamily="34" charset="0"/>
                <a:cs typeface="Calibri" panose="020F0502020204030204" pitchFamily="34" charset="0"/>
              </a:rPr>
              <a:t>We…</a:t>
            </a:r>
            <a:r>
              <a:rPr lang="en-GB" sz="1800" b="1" kern="100" baseline="30000" dirty="0">
                <a:latin typeface="+mj-lt"/>
                <a:ea typeface="Calibri" panose="020F0502020204030204" pitchFamily="34" charset="0"/>
                <a:cs typeface="Calibri" panose="020F0502020204030204" pitchFamily="34" charset="0"/>
              </a:rPr>
              <a:t>14</a:t>
            </a:r>
            <a:r>
              <a:rPr lang="en-GB" sz="1800" b="1" kern="100" baseline="30000" dirty="0">
                <a:effectLst/>
                <a:latin typeface="+mj-lt"/>
                <a:ea typeface="Calibri" panose="020F0502020204030204" pitchFamily="34" charset="0"/>
                <a:cs typeface="Calibri" panose="020F0502020204030204" pitchFamily="34" charset="0"/>
              </a:rPr>
              <a:t> </a:t>
            </a:r>
            <a:r>
              <a:rPr lang="en-GB" sz="1800" kern="100" dirty="0">
                <a:effectLst/>
                <a:latin typeface="+mj-lt"/>
                <a:ea typeface="Calibri" panose="020F0502020204030204" pitchFamily="34" charset="0"/>
                <a:cs typeface="Calibri" panose="020F0502020204030204" pitchFamily="34" charset="0"/>
              </a:rPr>
              <a:t>know </a:t>
            </a:r>
            <a:r>
              <a:rPr lang="en-GB" sz="1800" b="0" i="0" dirty="0">
                <a:solidFill>
                  <a:srgbClr val="000000"/>
                </a:solidFill>
                <a:effectLst/>
                <a:latin typeface="+mj-lt"/>
              </a:rPr>
              <a:t>that a person is not justified by the works of the law, but by faith in Jesus Christ. </a:t>
            </a: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3:11</a:t>
            </a:r>
          </a:p>
          <a:p>
            <a:pPr marL="0" indent="-360000">
              <a:spcBef>
                <a:spcPts val="600"/>
              </a:spcBef>
              <a:buNone/>
            </a:pPr>
            <a:r>
              <a:rPr lang="en-GB" sz="1800" b="1" i="0" baseline="30000" dirty="0">
                <a:solidFill>
                  <a:srgbClr val="000000"/>
                </a:solidFill>
                <a:effectLst/>
                <a:latin typeface="+mj-lt"/>
              </a:rPr>
              <a:t>11 </a:t>
            </a:r>
            <a:r>
              <a:rPr lang="en-GB" sz="1800" b="0" i="0" dirty="0">
                <a:solidFill>
                  <a:srgbClr val="000000"/>
                </a:solidFill>
                <a:effectLst/>
                <a:latin typeface="+mj-lt"/>
              </a:rPr>
              <a:t>Clearly no one who relies on the law is justified before God, because “the righteous will live by faith.”</a:t>
            </a:r>
          </a:p>
        </p:txBody>
      </p:sp>
    </p:spTree>
    <p:extLst>
      <p:ext uri="{BB962C8B-B14F-4D97-AF65-F5344CB8AC3E}">
        <p14:creationId xmlns:p14="http://schemas.microsoft.com/office/powerpoint/2010/main" val="1517409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4EB11-1E76-F827-BB96-DE33D1AAFF7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1FA74F-1F99-B9AB-9E81-A2929098FFC4}"/>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2:16</a:t>
            </a:r>
          </a:p>
          <a:p>
            <a:pPr marL="0" indent="-360000">
              <a:spcBef>
                <a:spcPts val="600"/>
              </a:spcBef>
              <a:buNone/>
            </a:pPr>
            <a:r>
              <a:rPr lang="en-GB" sz="1800" kern="100" dirty="0">
                <a:effectLst/>
                <a:latin typeface="+mj-lt"/>
                <a:ea typeface="Calibri" panose="020F0502020204030204" pitchFamily="34" charset="0"/>
                <a:cs typeface="Calibri" panose="020F0502020204030204" pitchFamily="34" charset="0"/>
              </a:rPr>
              <a:t>We…</a:t>
            </a:r>
            <a:r>
              <a:rPr lang="en-GB" sz="1800" b="1" kern="100" baseline="30000" dirty="0">
                <a:latin typeface="+mj-lt"/>
                <a:ea typeface="Calibri" panose="020F0502020204030204" pitchFamily="34" charset="0"/>
                <a:cs typeface="Calibri" panose="020F0502020204030204" pitchFamily="34" charset="0"/>
              </a:rPr>
              <a:t>14</a:t>
            </a:r>
            <a:r>
              <a:rPr lang="en-GB" sz="1800" b="1" kern="100" baseline="30000" dirty="0">
                <a:effectLst/>
                <a:latin typeface="+mj-lt"/>
                <a:ea typeface="Calibri" panose="020F0502020204030204" pitchFamily="34" charset="0"/>
                <a:cs typeface="Calibri" panose="020F0502020204030204" pitchFamily="34" charset="0"/>
              </a:rPr>
              <a:t> </a:t>
            </a:r>
            <a:r>
              <a:rPr lang="en-GB" sz="1800" kern="100" dirty="0">
                <a:effectLst/>
                <a:latin typeface="+mj-lt"/>
                <a:ea typeface="Calibri" panose="020F0502020204030204" pitchFamily="34" charset="0"/>
                <a:cs typeface="Calibri" panose="020F0502020204030204" pitchFamily="34" charset="0"/>
              </a:rPr>
              <a:t>know </a:t>
            </a:r>
            <a:r>
              <a:rPr lang="en-GB" sz="1800" b="0" i="0" dirty="0">
                <a:solidFill>
                  <a:srgbClr val="000000"/>
                </a:solidFill>
                <a:effectLst/>
                <a:latin typeface="+mj-lt"/>
              </a:rPr>
              <a:t>that a person is not justified by the works of the law, but by faith in Jesus Christ. </a:t>
            </a: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3:11</a:t>
            </a:r>
          </a:p>
          <a:p>
            <a:pPr marL="0" indent="-360000">
              <a:spcBef>
                <a:spcPts val="600"/>
              </a:spcBef>
              <a:buNone/>
            </a:pPr>
            <a:r>
              <a:rPr lang="en-GB" sz="1800" b="1" i="0" baseline="30000" dirty="0">
                <a:solidFill>
                  <a:srgbClr val="000000"/>
                </a:solidFill>
                <a:effectLst/>
                <a:latin typeface="+mj-lt"/>
              </a:rPr>
              <a:t>11 </a:t>
            </a:r>
            <a:r>
              <a:rPr lang="en-GB" sz="1800" b="0" i="0" dirty="0">
                <a:solidFill>
                  <a:srgbClr val="000000"/>
                </a:solidFill>
                <a:effectLst/>
                <a:latin typeface="+mj-lt"/>
              </a:rPr>
              <a:t>Clearly no one who relies on the law is justified before God, because “the righteous will live by faith.”</a:t>
            </a: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4:4-5</a:t>
            </a:r>
          </a:p>
          <a:p>
            <a:pPr marL="0" indent="-360000">
              <a:spcBef>
                <a:spcPts val="600"/>
              </a:spcBef>
              <a:buNone/>
            </a:pPr>
            <a:r>
              <a:rPr lang="en-GB" sz="1800" b="1" i="0" baseline="30000" dirty="0">
                <a:solidFill>
                  <a:srgbClr val="000000"/>
                </a:solidFill>
                <a:effectLst/>
                <a:latin typeface="+mj-lt"/>
              </a:rPr>
              <a:t>4 </a:t>
            </a:r>
            <a:r>
              <a:rPr lang="en-GB" sz="1800" b="0" i="0" dirty="0">
                <a:solidFill>
                  <a:srgbClr val="000000"/>
                </a:solidFill>
                <a:effectLst/>
                <a:latin typeface="+mj-lt"/>
              </a:rPr>
              <a:t>But when the set time had fully come, God sent his Son, born of a woman, born under the law, </a:t>
            </a:r>
            <a:r>
              <a:rPr lang="en-GB" sz="1800" b="1" i="0" baseline="30000" dirty="0">
                <a:solidFill>
                  <a:srgbClr val="000000"/>
                </a:solidFill>
                <a:effectLst/>
                <a:latin typeface="+mj-lt"/>
              </a:rPr>
              <a:t>5 </a:t>
            </a:r>
            <a:r>
              <a:rPr lang="en-GB" sz="1800" b="0" i="0" dirty="0">
                <a:solidFill>
                  <a:srgbClr val="000000"/>
                </a:solidFill>
                <a:effectLst/>
                <a:latin typeface="+mj-lt"/>
              </a:rPr>
              <a:t>to redeem those under the law, that we might receive adoption to sonship.</a:t>
            </a:r>
          </a:p>
        </p:txBody>
      </p:sp>
    </p:spTree>
    <p:extLst>
      <p:ext uri="{BB962C8B-B14F-4D97-AF65-F5344CB8AC3E}">
        <p14:creationId xmlns:p14="http://schemas.microsoft.com/office/powerpoint/2010/main" val="3591997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160CB-45C8-461B-F56B-40A0544C8E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39BAFE-55CB-DCD8-6480-8DCD2B322C0A}"/>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2:16</a:t>
            </a:r>
          </a:p>
          <a:p>
            <a:pPr marL="0" indent="-360000">
              <a:spcBef>
                <a:spcPts val="600"/>
              </a:spcBef>
              <a:buNone/>
            </a:pPr>
            <a:r>
              <a:rPr lang="en-GB" sz="1800" kern="100" dirty="0">
                <a:effectLst/>
                <a:latin typeface="+mj-lt"/>
                <a:ea typeface="Calibri" panose="020F0502020204030204" pitchFamily="34" charset="0"/>
                <a:cs typeface="Calibri" panose="020F0502020204030204" pitchFamily="34" charset="0"/>
              </a:rPr>
              <a:t>We…</a:t>
            </a:r>
            <a:r>
              <a:rPr lang="en-GB" sz="1800" b="1" kern="100" baseline="30000" dirty="0">
                <a:latin typeface="+mj-lt"/>
                <a:ea typeface="Calibri" panose="020F0502020204030204" pitchFamily="34" charset="0"/>
                <a:cs typeface="Calibri" panose="020F0502020204030204" pitchFamily="34" charset="0"/>
              </a:rPr>
              <a:t>14</a:t>
            </a:r>
            <a:r>
              <a:rPr lang="en-GB" sz="1800" b="1" kern="100" baseline="30000" dirty="0">
                <a:effectLst/>
                <a:latin typeface="+mj-lt"/>
                <a:ea typeface="Calibri" panose="020F0502020204030204" pitchFamily="34" charset="0"/>
                <a:cs typeface="Calibri" panose="020F0502020204030204" pitchFamily="34" charset="0"/>
              </a:rPr>
              <a:t> </a:t>
            </a:r>
            <a:r>
              <a:rPr lang="en-GB" sz="1800" kern="100" dirty="0">
                <a:effectLst/>
                <a:latin typeface="+mj-lt"/>
                <a:ea typeface="Calibri" panose="020F0502020204030204" pitchFamily="34" charset="0"/>
                <a:cs typeface="Calibri" panose="020F0502020204030204" pitchFamily="34" charset="0"/>
              </a:rPr>
              <a:t>know </a:t>
            </a:r>
            <a:r>
              <a:rPr lang="en-GB" sz="1800" b="0" i="0" dirty="0">
                <a:solidFill>
                  <a:srgbClr val="000000"/>
                </a:solidFill>
                <a:effectLst/>
                <a:latin typeface="+mj-lt"/>
              </a:rPr>
              <a:t>that a person is not justified by the works of the law, but by faith in Jesus Christ. </a:t>
            </a: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3:11</a:t>
            </a:r>
          </a:p>
          <a:p>
            <a:pPr marL="0" indent="-360000">
              <a:spcBef>
                <a:spcPts val="600"/>
              </a:spcBef>
              <a:buNone/>
            </a:pPr>
            <a:r>
              <a:rPr lang="en-GB" sz="1800" b="1" i="0" baseline="30000" dirty="0">
                <a:solidFill>
                  <a:srgbClr val="000000"/>
                </a:solidFill>
                <a:effectLst/>
                <a:latin typeface="+mj-lt"/>
              </a:rPr>
              <a:t>11 </a:t>
            </a:r>
            <a:r>
              <a:rPr lang="en-GB" sz="1800" b="0" i="0" dirty="0">
                <a:solidFill>
                  <a:srgbClr val="000000"/>
                </a:solidFill>
                <a:effectLst/>
                <a:latin typeface="+mj-lt"/>
              </a:rPr>
              <a:t>Clearly no one who relies on the law is justified before God, because “the righteous will live by faith.”</a:t>
            </a: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4:4-5</a:t>
            </a:r>
          </a:p>
          <a:p>
            <a:pPr marL="0" indent="-360000">
              <a:spcBef>
                <a:spcPts val="600"/>
              </a:spcBef>
              <a:buNone/>
            </a:pPr>
            <a:r>
              <a:rPr lang="en-GB" sz="1800" b="1" i="0" baseline="30000" dirty="0">
                <a:solidFill>
                  <a:srgbClr val="000000"/>
                </a:solidFill>
                <a:effectLst/>
                <a:latin typeface="+mj-lt"/>
              </a:rPr>
              <a:t>4 </a:t>
            </a:r>
            <a:r>
              <a:rPr lang="en-GB" sz="1800" b="0" i="0" dirty="0">
                <a:solidFill>
                  <a:srgbClr val="000000"/>
                </a:solidFill>
                <a:effectLst/>
                <a:latin typeface="+mj-lt"/>
              </a:rPr>
              <a:t>But when the set time had fully come, God sent his Son, born of a woman, born under the law, </a:t>
            </a:r>
            <a:r>
              <a:rPr lang="en-GB" sz="1800" b="1" i="0" baseline="30000" dirty="0">
                <a:solidFill>
                  <a:srgbClr val="000000"/>
                </a:solidFill>
                <a:effectLst/>
                <a:latin typeface="+mj-lt"/>
              </a:rPr>
              <a:t>5 </a:t>
            </a:r>
            <a:r>
              <a:rPr lang="en-GB" sz="1800" b="0" i="0" dirty="0">
                <a:solidFill>
                  <a:srgbClr val="000000"/>
                </a:solidFill>
                <a:effectLst/>
                <a:latin typeface="+mj-lt"/>
              </a:rPr>
              <a:t>to redeem those under the law, that we might receive adoption to sonship.</a:t>
            </a: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5:1</a:t>
            </a:r>
          </a:p>
          <a:p>
            <a:pPr marL="0" indent="0">
              <a:lnSpc>
                <a:spcPct val="115000"/>
              </a:lnSpc>
              <a:buNone/>
            </a:pPr>
            <a:r>
              <a:rPr lang="en-GB" sz="1800" b="1" i="0" dirty="0">
                <a:solidFill>
                  <a:srgbClr val="000000"/>
                </a:solidFill>
                <a:effectLst/>
                <a:latin typeface="+mj-lt"/>
              </a:rPr>
              <a:t>5 </a:t>
            </a:r>
            <a:r>
              <a:rPr lang="en-GB" sz="1800" b="0" i="0" dirty="0">
                <a:solidFill>
                  <a:srgbClr val="000000"/>
                </a:solidFill>
                <a:effectLst/>
                <a:latin typeface="+mj-lt"/>
              </a:rPr>
              <a:t>It is for freedom that Christ has set us free. Stand firm, then, and do not let yourselves be burdened again by a yoke of slavery.</a:t>
            </a:r>
            <a:endParaRPr lang="en-GB" sz="2000" b="0" i="0" dirty="0">
              <a:solidFill>
                <a:srgbClr val="000000"/>
              </a:solidFill>
              <a:effectLst/>
              <a:latin typeface="+mj-lt"/>
            </a:endParaRPr>
          </a:p>
          <a:p>
            <a:pPr marL="0" indent="-360000">
              <a:spcBef>
                <a:spcPts val="600"/>
              </a:spcBef>
              <a:buNone/>
            </a:pPr>
            <a:endParaRPr lang="en-GB" sz="20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7400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92522-E4A7-E295-C646-18B147E5228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A7F0F1-2D5C-6841-4F13-05834EDC03FD}"/>
              </a:ext>
            </a:extLst>
          </p:cNvPr>
          <p:cNvSpPr>
            <a:spLocks noGrp="1"/>
          </p:cNvSpPr>
          <p:nvPr>
            <p:ph idx="1"/>
          </p:nvPr>
        </p:nvSpPr>
        <p:spPr>
          <a:xfrm>
            <a:off x="457200" y="404664"/>
            <a:ext cx="8229600" cy="6048672"/>
          </a:xfrm>
        </p:spPr>
        <p:txBody>
          <a:bodyPr>
            <a:noAutofit/>
          </a:bodyPr>
          <a:lstStyle/>
          <a:p>
            <a:pPr marL="0">
              <a:spcBef>
                <a:spcPts val="0"/>
              </a:spcBef>
              <a:buNone/>
            </a:pPr>
            <a:r>
              <a:rPr lang="en-GB" sz="2000" kern="100" dirty="0">
                <a:effectLst/>
                <a:latin typeface="Calibri" panose="020F0502020204030204" pitchFamily="34" charset="0"/>
                <a:ea typeface="Calibri" panose="020F0502020204030204" pitchFamily="34" charset="0"/>
                <a:cs typeface="Calibri" panose="020F0502020204030204" pitchFamily="34" charset="0"/>
              </a:rPr>
              <a:t>“It was for freedom that Christ has set us free</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a:spcBef>
                <a:spcPts val="0"/>
              </a:spcBef>
              <a:buNone/>
            </a:pPr>
            <a:r>
              <a:rPr lang="en-GB" sz="2000" kern="100" dirty="0">
                <a:effectLst/>
                <a:latin typeface="Calibri" panose="020F0502020204030204" pitchFamily="34" charset="0"/>
                <a:ea typeface="Calibri" panose="020F0502020204030204" pitchFamily="34" charset="0"/>
                <a:cs typeface="Calibri" panose="020F0502020204030204" pitchFamily="34" charset="0"/>
              </a:rPr>
              <a:t>No longer to be subject to a yoke of slavery</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a:spcBef>
                <a:spcPts val="0"/>
              </a:spcBef>
              <a:buNone/>
            </a:pPr>
            <a:r>
              <a:rPr lang="en-GB" sz="2000" kern="100" dirty="0">
                <a:effectLst/>
                <a:latin typeface="Calibri" panose="020F0502020204030204" pitchFamily="34" charset="0"/>
                <a:ea typeface="Calibri" panose="020F0502020204030204" pitchFamily="34" charset="0"/>
                <a:cs typeface="Calibri" panose="020F0502020204030204" pitchFamily="34" charset="0"/>
              </a:rPr>
              <a:t>So we're rejoicing in God's victory</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a:spcBef>
                <a:spcPts val="0"/>
              </a:spcBef>
              <a:buNone/>
            </a:pPr>
            <a:r>
              <a:rPr lang="en-GB" sz="20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Our hearts responding to His love</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a:spcBef>
                <a:spcPts val="0"/>
              </a:spcBef>
              <a:buNone/>
            </a:pPr>
            <a:r>
              <a:rPr lang="en-GB" sz="20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a:spcBef>
                <a:spcPts val="0"/>
              </a:spcBef>
              <a:buNone/>
            </a:pPr>
            <a:r>
              <a:rPr lang="en-GB" sz="2000" kern="100" dirty="0">
                <a:effectLst/>
                <a:latin typeface="Calibri" panose="020F0502020204030204" pitchFamily="34" charset="0"/>
                <a:ea typeface="Calibri" panose="020F0502020204030204" pitchFamily="34" charset="0"/>
                <a:cs typeface="Calibri" panose="020F0502020204030204" pitchFamily="34" charset="0"/>
              </a:rPr>
              <a:t>Jesus we celebrate Your victory</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a:spcBef>
                <a:spcPts val="0"/>
              </a:spcBef>
              <a:buNone/>
            </a:pPr>
            <a:r>
              <a:rPr lang="en-GB" sz="2000" kern="100" dirty="0">
                <a:effectLst/>
                <a:latin typeface="Calibri" panose="020F0502020204030204" pitchFamily="34" charset="0"/>
                <a:ea typeface="Calibri" panose="020F0502020204030204" pitchFamily="34" charset="0"/>
                <a:cs typeface="Calibri" panose="020F0502020204030204" pitchFamily="34" charset="0"/>
              </a:rPr>
              <a:t>Jesus we revel in Your love</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a:spcBef>
                <a:spcPts val="0"/>
              </a:spcBef>
              <a:buNone/>
            </a:pPr>
            <a:r>
              <a:rPr lang="en-GB" sz="2000" kern="100" dirty="0">
                <a:effectLst/>
                <a:latin typeface="Calibri" panose="020F0502020204030204" pitchFamily="34" charset="0"/>
                <a:ea typeface="Calibri" panose="020F0502020204030204" pitchFamily="34" charset="0"/>
                <a:cs typeface="Calibri" panose="020F0502020204030204" pitchFamily="34" charset="0"/>
              </a:rPr>
              <a:t>Jesus we rejoice You've set us free</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en-GB" sz="2000" kern="100" dirty="0">
                <a:effectLst/>
                <a:latin typeface="Calibri" panose="020F0502020204030204" pitchFamily="34" charset="0"/>
                <a:ea typeface="Calibri" panose="020F0502020204030204" pitchFamily="34" charset="0"/>
                <a:cs typeface="Calibri" panose="020F0502020204030204" pitchFamily="34" charset="0"/>
              </a:rPr>
              <a:t>Jesus Your death has brought us life”</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9102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29E15-38B8-FF57-6423-BD34FE0F478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791111-935A-5965-3D17-184589897537}"/>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2:16</a:t>
            </a:r>
          </a:p>
          <a:p>
            <a:pPr marL="0" indent="-360000">
              <a:spcBef>
                <a:spcPts val="600"/>
              </a:spcBef>
              <a:buNone/>
            </a:pPr>
            <a:r>
              <a:rPr lang="en-GB" sz="1800" kern="100" dirty="0">
                <a:effectLst/>
                <a:latin typeface="+mj-lt"/>
                <a:ea typeface="Calibri" panose="020F0502020204030204" pitchFamily="34" charset="0"/>
                <a:cs typeface="Calibri" panose="020F0502020204030204" pitchFamily="34" charset="0"/>
              </a:rPr>
              <a:t>We…</a:t>
            </a:r>
            <a:r>
              <a:rPr lang="en-GB" sz="1800" b="1" kern="100" baseline="30000" dirty="0">
                <a:latin typeface="+mj-lt"/>
                <a:ea typeface="Calibri" panose="020F0502020204030204" pitchFamily="34" charset="0"/>
                <a:cs typeface="Calibri" panose="020F0502020204030204" pitchFamily="34" charset="0"/>
              </a:rPr>
              <a:t>14</a:t>
            </a:r>
            <a:r>
              <a:rPr lang="en-GB" sz="1800" b="1" kern="100" baseline="30000" dirty="0">
                <a:effectLst/>
                <a:latin typeface="+mj-lt"/>
                <a:ea typeface="Calibri" panose="020F0502020204030204" pitchFamily="34" charset="0"/>
                <a:cs typeface="Calibri" panose="020F0502020204030204" pitchFamily="34" charset="0"/>
              </a:rPr>
              <a:t> </a:t>
            </a:r>
            <a:r>
              <a:rPr lang="en-GB" sz="1800" kern="100" dirty="0">
                <a:effectLst/>
                <a:latin typeface="+mj-lt"/>
                <a:ea typeface="Calibri" panose="020F0502020204030204" pitchFamily="34" charset="0"/>
                <a:cs typeface="Calibri" panose="020F0502020204030204" pitchFamily="34" charset="0"/>
              </a:rPr>
              <a:t>know </a:t>
            </a:r>
            <a:r>
              <a:rPr lang="en-GB" sz="1800" b="0" i="0" dirty="0">
                <a:solidFill>
                  <a:srgbClr val="000000"/>
                </a:solidFill>
                <a:effectLst/>
                <a:latin typeface="+mj-lt"/>
              </a:rPr>
              <a:t>that a person is not justified by the works of the law, but by faith in Jesus Christ. </a:t>
            </a: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3:11</a:t>
            </a:r>
          </a:p>
          <a:p>
            <a:pPr marL="0" indent="-360000">
              <a:spcBef>
                <a:spcPts val="600"/>
              </a:spcBef>
              <a:buNone/>
            </a:pPr>
            <a:r>
              <a:rPr lang="en-GB" sz="1800" b="1" i="0" baseline="30000" dirty="0">
                <a:solidFill>
                  <a:srgbClr val="000000"/>
                </a:solidFill>
                <a:effectLst/>
                <a:latin typeface="+mj-lt"/>
              </a:rPr>
              <a:t>11 </a:t>
            </a:r>
            <a:r>
              <a:rPr lang="en-GB" sz="1800" b="0" i="0" dirty="0">
                <a:solidFill>
                  <a:srgbClr val="000000"/>
                </a:solidFill>
                <a:effectLst/>
                <a:latin typeface="+mj-lt"/>
              </a:rPr>
              <a:t>Clearly no one who relies on the law is justified before God, because “the righteous will live by faith.”</a:t>
            </a: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4:4-5</a:t>
            </a:r>
          </a:p>
          <a:p>
            <a:pPr marL="0" indent="-360000">
              <a:spcBef>
                <a:spcPts val="600"/>
              </a:spcBef>
              <a:buNone/>
            </a:pPr>
            <a:r>
              <a:rPr lang="en-GB" sz="1800" b="1" i="0" baseline="30000" dirty="0">
                <a:solidFill>
                  <a:srgbClr val="000000"/>
                </a:solidFill>
                <a:effectLst/>
                <a:latin typeface="+mj-lt"/>
              </a:rPr>
              <a:t>4 </a:t>
            </a:r>
            <a:r>
              <a:rPr lang="en-GB" sz="1800" b="0" i="0" dirty="0">
                <a:solidFill>
                  <a:srgbClr val="000000"/>
                </a:solidFill>
                <a:effectLst/>
                <a:latin typeface="+mj-lt"/>
              </a:rPr>
              <a:t>But when the set time had fully come, God sent his Son, born of a woman, born under the law, </a:t>
            </a:r>
            <a:r>
              <a:rPr lang="en-GB" sz="1800" b="1" i="0" baseline="30000" dirty="0">
                <a:solidFill>
                  <a:srgbClr val="000000"/>
                </a:solidFill>
                <a:effectLst/>
                <a:latin typeface="+mj-lt"/>
              </a:rPr>
              <a:t>5 </a:t>
            </a:r>
            <a:r>
              <a:rPr lang="en-GB" sz="1800" b="0" i="0" dirty="0">
                <a:solidFill>
                  <a:srgbClr val="000000"/>
                </a:solidFill>
                <a:effectLst/>
                <a:latin typeface="+mj-lt"/>
              </a:rPr>
              <a:t>to redeem those under the law, that we might receive adoption to sonship.</a:t>
            </a: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5:1</a:t>
            </a:r>
          </a:p>
          <a:p>
            <a:pPr marL="0" indent="0">
              <a:lnSpc>
                <a:spcPct val="115000"/>
              </a:lnSpc>
              <a:buNone/>
            </a:pPr>
            <a:r>
              <a:rPr lang="en-GB" sz="1800" b="1" i="0" dirty="0">
                <a:solidFill>
                  <a:srgbClr val="000000"/>
                </a:solidFill>
                <a:effectLst/>
                <a:latin typeface="+mj-lt"/>
              </a:rPr>
              <a:t>5 </a:t>
            </a:r>
            <a:r>
              <a:rPr lang="en-GB" sz="1800" b="0" i="0" dirty="0">
                <a:solidFill>
                  <a:srgbClr val="000000"/>
                </a:solidFill>
                <a:effectLst/>
                <a:latin typeface="+mj-lt"/>
              </a:rPr>
              <a:t>It is for freedom that Christ has set us free. Stand firm, then, and do not let yourselves be burdened again by a yoke of slavery.</a:t>
            </a: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6:15</a:t>
            </a:r>
          </a:p>
          <a:p>
            <a:pPr marL="0" indent="0">
              <a:lnSpc>
                <a:spcPct val="115000"/>
              </a:lnSpc>
              <a:buNone/>
            </a:pPr>
            <a:r>
              <a:rPr lang="en-GB" sz="1800" b="1" i="0" baseline="30000" dirty="0">
                <a:solidFill>
                  <a:srgbClr val="000000"/>
                </a:solidFill>
                <a:effectLst/>
                <a:latin typeface="+mj-lt"/>
              </a:rPr>
              <a:t>15 </a:t>
            </a:r>
            <a:r>
              <a:rPr lang="en-GB" sz="1800" b="0" i="0" dirty="0">
                <a:solidFill>
                  <a:srgbClr val="000000"/>
                </a:solidFill>
                <a:effectLst/>
                <a:latin typeface="+mj-lt"/>
              </a:rPr>
              <a:t>Neither circumcision nor uncircumcision means anything; what counts is the new creation.</a:t>
            </a:r>
            <a:endParaRPr lang="en-GB" sz="1800" kern="100" dirty="0">
              <a:solidFill>
                <a:srgbClr val="000000"/>
              </a:solidFill>
              <a:latin typeface="+mj-lt"/>
              <a:ea typeface="Calibri" panose="020F0502020204030204" pitchFamily="34" charset="0"/>
              <a:cs typeface="Times New Roman" panose="02020603050405020304" pitchFamily="18" charset="0"/>
            </a:endParaRPr>
          </a:p>
          <a:p>
            <a:pPr marL="0" indent="0">
              <a:lnSpc>
                <a:spcPct val="115000"/>
              </a:lnSpc>
              <a:buNone/>
            </a:pPr>
            <a:endParaRPr lang="en-GB" sz="2000" b="0" i="0" dirty="0">
              <a:solidFill>
                <a:srgbClr val="000000"/>
              </a:solidFill>
              <a:effectLst/>
              <a:latin typeface="+mj-lt"/>
            </a:endParaRPr>
          </a:p>
          <a:p>
            <a:pPr marL="0" indent="-360000">
              <a:spcBef>
                <a:spcPts val="600"/>
              </a:spcBef>
              <a:buNone/>
            </a:pPr>
            <a:endParaRPr lang="en-GB" sz="20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9423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7C46C0-4D14-5A0E-3FA3-9BDD7465FDCD}"/>
              </a:ext>
            </a:extLst>
          </p:cNvPr>
          <p:cNvSpPr txBox="1"/>
          <p:nvPr/>
        </p:nvSpPr>
        <p:spPr>
          <a:xfrm>
            <a:off x="611560" y="843677"/>
            <a:ext cx="7758342" cy="5170646"/>
          </a:xfrm>
          <a:prstGeom prst="rect">
            <a:avLst/>
          </a:prstGeom>
          <a:noFill/>
        </p:spPr>
        <p:txBody>
          <a:bodyPr wrap="none" rtlCol="0">
            <a:spAutoFit/>
          </a:bodyPr>
          <a:lstStyle/>
          <a:p>
            <a:r>
              <a:rPr lang="en-GB" sz="3000" dirty="0"/>
              <a:t>Justification through Jesus:</a:t>
            </a:r>
          </a:p>
          <a:p>
            <a:r>
              <a:rPr lang="en-GB" sz="3000" dirty="0"/>
              <a:t>			</a:t>
            </a:r>
          </a:p>
          <a:p>
            <a:r>
              <a:rPr lang="en-GB" sz="3000" dirty="0"/>
              <a:t>		To be made righteous</a:t>
            </a:r>
          </a:p>
          <a:p>
            <a:r>
              <a:rPr lang="en-GB" sz="3000" dirty="0"/>
              <a:t>		To have a right relationship with God</a:t>
            </a:r>
          </a:p>
          <a:p>
            <a:endParaRPr lang="en-GB" sz="3000" dirty="0"/>
          </a:p>
          <a:p>
            <a:endParaRPr lang="en-GB" sz="3000" dirty="0"/>
          </a:p>
          <a:p>
            <a:endParaRPr lang="en-GB" sz="3000" dirty="0"/>
          </a:p>
          <a:p>
            <a:r>
              <a:rPr lang="en-GB" sz="3000" dirty="0"/>
              <a:t>Sanctification through the Holy Spirit:</a:t>
            </a:r>
          </a:p>
          <a:p>
            <a:endParaRPr lang="en-GB" sz="3000" dirty="0"/>
          </a:p>
          <a:p>
            <a:r>
              <a:rPr lang="en-GB" sz="3000" dirty="0"/>
              <a:t>		To be made holy</a:t>
            </a:r>
          </a:p>
          <a:p>
            <a:r>
              <a:rPr lang="en-GB" sz="3000" dirty="0"/>
              <a:t>		To be more like Jesus</a:t>
            </a:r>
          </a:p>
        </p:txBody>
      </p:sp>
    </p:spTree>
    <p:extLst>
      <p:ext uri="{BB962C8B-B14F-4D97-AF65-F5344CB8AC3E}">
        <p14:creationId xmlns:p14="http://schemas.microsoft.com/office/powerpoint/2010/main" val="3524168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B1A15-3A89-0FE9-6885-642AAF215BE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9EA8DA-0CC0-1C57-ACA0-13A489779997}"/>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Acts 9:16</a:t>
            </a:r>
          </a:p>
          <a:p>
            <a:pPr marL="0" indent="-360000">
              <a:spcBef>
                <a:spcPts val="600"/>
              </a:spcBef>
              <a:buNone/>
            </a:pPr>
            <a:r>
              <a:rPr lang="en-GB" sz="1800" b="1" i="0" baseline="30000" dirty="0">
                <a:solidFill>
                  <a:srgbClr val="000000"/>
                </a:solidFill>
                <a:effectLst/>
                <a:latin typeface="+mj-lt"/>
              </a:rPr>
              <a:t>17 </a:t>
            </a:r>
            <a:r>
              <a:rPr lang="en-GB" sz="1800" b="0" i="0" dirty="0">
                <a:solidFill>
                  <a:srgbClr val="000000"/>
                </a:solidFill>
                <a:effectLst/>
                <a:latin typeface="+mj-lt"/>
              </a:rPr>
              <a:t>Then Ananias went to the house and entered it. Placing his hands on Saul, he said, “Brother Saul, the Lord—Jesus, who appeared to you on the road as you were coming here—has sent me so that you may see again and be filled with the Holy Spirit.”</a:t>
            </a:r>
            <a:endParaRPr lang="en-GB"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0331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5C332-42FF-9B39-24B6-25F029F78B8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982B97-2765-B12D-9578-B69851145655}"/>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Acts 9:16</a:t>
            </a:r>
          </a:p>
          <a:p>
            <a:pPr marL="0" indent="-360000">
              <a:spcBef>
                <a:spcPts val="600"/>
              </a:spcBef>
              <a:buNone/>
            </a:pPr>
            <a:r>
              <a:rPr lang="en-GB" sz="1800" b="1" i="0" baseline="30000" dirty="0">
                <a:solidFill>
                  <a:srgbClr val="000000"/>
                </a:solidFill>
                <a:effectLst/>
                <a:latin typeface="+mj-lt"/>
              </a:rPr>
              <a:t>17 </a:t>
            </a:r>
            <a:r>
              <a:rPr lang="en-GB" sz="1800" b="0" i="0" dirty="0">
                <a:solidFill>
                  <a:srgbClr val="000000"/>
                </a:solidFill>
                <a:effectLst/>
                <a:latin typeface="+mj-lt"/>
              </a:rPr>
              <a:t>Then Ananias went to the house and entered it. Placing his hands on Saul, he said, “Brother Saul, the Lord—Jesus, who appeared to you on the road as you were coming here—has sent me so that you may see again and be filled with the Holy Spirit.”</a:t>
            </a:r>
          </a:p>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 Corinthians 2:17-18</a:t>
            </a:r>
          </a:p>
          <a:p>
            <a:pPr marL="0" indent="-360000">
              <a:spcBef>
                <a:spcPts val="600"/>
              </a:spcBef>
              <a:buNone/>
            </a:pPr>
            <a:r>
              <a:rPr lang="en-GB" sz="1800" b="1" i="0" baseline="30000" dirty="0">
                <a:solidFill>
                  <a:srgbClr val="000000"/>
                </a:solidFill>
                <a:effectLst/>
                <a:latin typeface="+mj-lt"/>
              </a:rPr>
              <a:t>17 </a:t>
            </a:r>
            <a:r>
              <a:rPr lang="en-GB" sz="1800" b="0" i="0" dirty="0">
                <a:solidFill>
                  <a:srgbClr val="000000"/>
                </a:solidFill>
                <a:effectLst/>
                <a:latin typeface="+mj-lt"/>
              </a:rPr>
              <a:t>Now the Lord is the Spirit, and where the Spirit of the Lord is, there is freedom. </a:t>
            </a:r>
            <a:r>
              <a:rPr lang="en-GB" sz="1800" b="1" i="0" baseline="30000" dirty="0">
                <a:solidFill>
                  <a:srgbClr val="000000"/>
                </a:solidFill>
                <a:effectLst/>
                <a:latin typeface="+mj-lt"/>
              </a:rPr>
              <a:t>18 </a:t>
            </a:r>
            <a:r>
              <a:rPr lang="en-GB" sz="1800" b="0" i="0" dirty="0">
                <a:solidFill>
                  <a:srgbClr val="000000"/>
                </a:solidFill>
                <a:effectLst/>
                <a:latin typeface="+mj-lt"/>
              </a:rPr>
              <a:t>And we all, who with unveiled faces contemplate the Lord’s glory, are being transformed into his image with ever-increasing glory, which comes from the Lord, who is the Spirit.</a:t>
            </a:r>
            <a:endParaRPr lang="en-GB"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69825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E3915-06A4-0028-042E-A0C2B95B329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F5C7A7-07F1-0C73-F775-B55BAE284F97}"/>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5:13</a:t>
            </a:r>
          </a:p>
          <a:p>
            <a:pPr marL="0" indent="0">
              <a:lnSpc>
                <a:spcPct val="115000"/>
              </a:lnSpc>
              <a:buNone/>
            </a:pPr>
            <a:r>
              <a:rPr lang="en-GB" sz="22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Life by the Spirit</a:t>
            </a:r>
          </a:p>
          <a:p>
            <a:pPr marL="0" indent="-360000">
              <a:spcBef>
                <a:spcPts val="600"/>
              </a:spcBef>
              <a:buNone/>
            </a:pPr>
            <a:r>
              <a:rPr lang="en-GB" sz="1800" b="1" i="0" baseline="30000" dirty="0">
                <a:solidFill>
                  <a:srgbClr val="000000"/>
                </a:solidFill>
                <a:effectLst/>
                <a:latin typeface="+mj-lt"/>
              </a:rPr>
              <a:t>13 </a:t>
            </a:r>
            <a:r>
              <a:rPr lang="en-GB" sz="1800" b="0" i="0" dirty="0">
                <a:solidFill>
                  <a:srgbClr val="000000"/>
                </a:solidFill>
                <a:effectLst/>
                <a:latin typeface="+mj-lt"/>
              </a:rPr>
              <a:t>You, my brothers and sisters, were called to be free. But do not use your freedom to indulge the flesh; rather, serve one another humbly in love</a:t>
            </a:r>
            <a:endParaRPr lang="en-GB"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302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BAC9CE"/>
            </a:gs>
            <a:gs pos="100000">
              <a:srgbClr val="DECDAC"/>
            </a:gs>
          </a:gsLst>
          <a:lin ang="5400000" scaled="1"/>
        </a:gra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319C11-97A8-8764-2594-B4358CDED4CB}"/>
              </a:ext>
            </a:extLst>
          </p:cNvPr>
          <p:cNvPicPr>
            <a:picLocks noChangeAspect="1"/>
          </p:cNvPicPr>
          <p:nvPr/>
        </p:nvPicPr>
        <p:blipFill>
          <a:blip r:embed="rId2">
            <a:extLst>
              <a:ext uri="{28A0092B-C50C-407E-A947-70E740481C1C}">
                <a14:useLocalDpi xmlns:a14="http://schemas.microsoft.com/office/drawing/2010/main" val="0"/>
              </a:ext>
            </a:extLst>
          </a:blip>
          <a:srcRect t="23730"/>
          <a:stretch/>
        </p:blipFill>
        <p:spPr>
          <a:xfrm>
            <a:off x="0" y="1124744"/>
            <a:ext cx="9144000" cy="4808458"/>
          </a:xfrm>
          <a:prstGeom prst="rect">
            <a:avLst/>
          </a:prstGeom>
        </p:spPr>
      </p:pic>
    </p:spTree>
    <p:extLst>
      <p:ext uri="{BB962C8B-B14F-4D97-AF65-F5344CB8AC3E}">
        <p14:creationId xmlns:p14="http://schemas.microsoft.com/office/powerpoint/2010/main" val="138584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938E7-1ECB-B438-06F5-C7BAF08FC51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66340D-8F4F-0429-A81D-05BD1F715949}"/>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5:13</a:t>
            </a:r>
          </a:p>
          <a:p>
            <a:pPr marL="0" indent="0">
              <a:lnSpc>
                <a:spcPct val="115000"/>
              </a:lnSpc>
              <a:buNone/>
            </a:pPr>
            <a:r>
              <a:rPr lang="en-GB" sz="22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Life by the Spirit</a:t>
            </a:r>
          </a:p>
          <a:p>
            <a:pPr marL="0" indent="-360000">
              <a:spcBef>
                <a:spcPts val="600"/>
              </a:spcBef>
              <a:buNone/>
            </a:pPr>
            <a:r>
              <a:rPr lang="en-GB" sz="1800" b="1" i="0" baseline="30000" dirty="0">
                <a:solidFill>
                  <a:srgbClr val="000000"/>
                </a:solidFill>
                <a:effectLst/>
                <a:latin typeface="+mj-lt"/>
              </a:rPr>
              <a:t>13 </a:t>
            </a:r>
            <a:r>
              <a:rPr lang="en-GB" sz="1800" b="0" i="0" dirty="0">
                <a:solidFill>
                  <a:srgbClr val="000000"/>
                </a:solidFill>
                <a:effectLst/>
                <a:latin typeface="+mj-lt"/>
              </a:rPr>
              <a:t>You, my brothers and sisters, were called to be free. But do not use your freedom to indulge the flesh; rather, serve one another humbly in love</a:t>
            </a:r>
          </a:p>
          <a:p>
            <a:pPr marL="0" indent="-360000">
              <a:spcBef>
                <a:spcPts val="600"/>
              </a:spcBef>
              <a:buNone/>
            </a:pPr>
            <a:endParaRPr lang="en-GB" sz="1800" kern="100" dirty="0">
              <a:effectLst/>
              <a:latin typeface="+mj-lt"/>
              <a:ea typeface="Calibri" panose="020F0502020204030204" pitchFamily="34" charset="0"/>
              <a:cs typeface="Times New Roman" panose="02020603050405020304" pitchFamily="18" charset="0"/>
            </a:endParaRPr>
          </a:p>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James 2:14-17</a:t>
            </a:r>
          </a:p>
          <a:p>
            <a:pPr marL="0" indent="0">
              <a:lnSpc>
                <a:spcPct val="115000"/>
              </a:lnSpc>
              <a:buNone/>
            </a:pPr>
            <a:r>
              <a:rPr lang="en-GB" sz="22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Faith and </a:t>
            </a:r>
            <a:r>
              <a:rPr lang="en-GB" sz="2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Deeds</a:t>
            </a:r>
            <a:endParaRPr lang="en-GB" sz="22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indent="-360000">
              <a:spcBef>
                <a:spcPts val="600"/>
              </a:spcBef>
              <a:buNone/>
            </a:pPr>
            <a:r>
              <a:rPr lang="en-GB" sz="1800" b="1" i="0" baseline="30000" dirty="0">
                <a:solidFill>
                  <a:srgbClr val="000000"/>
                </a:solidFill>
                <a:effectLst/>
                <a:latin typeface="+mj-lt"/>
              </a:rPr>
              <a:t>14 </a:t>
            </a:r>
            <a:r>
              <a:rPr lang="en-GB" sz="1800" b="0" i="0" dirty="0">
                <a:solidFill>
                  <a:srgbClr val="000000"/>
                </a:solidFill>
                <a:effectLst/>
                <a:latin typeface="+mj-lt"/>
              </a:rPr>
              <a:t>What good is it, my brothers and sisters, if someone claims to have faith but has no deeds? Can such faith save them? </a:t>
            </a:r>
            <a:r>
              <a:rPr lang="en-GB" sz="1800" b="1" i="0" baseline="30000" dirty="0">
                <a:solidFill>
                  <a:srgbClr val="000000"/>
                </a:solidFill>
                <a:effectLst/>
                <a:latin typeface="+mj-lt"/>
              </a:rPr>
              <a:t>15 </a:t>
            </a:r>
            <a:r>
              <a:rPr lang="en-GB" sz="1800" b="0" i="0" dirty="0">
                <a:solidFill>
                  <a:srgbClr val="000000"/>
                </a:solidFill>
                <a:effectLst/>
                <a:latin typeface="+mj-lt"/>
              </a:rPr>
              <a:t>Suppose a brother or a sister is without clothes and daily food. </a:t>
            </a:r>
            <a:r>
              <a:rPr lang="en-GB" sz="1800" b="1" i="0" baseline="30000" dirty="0">
                <a:solidFill>
                  <a:srgbClr val="000000"/>
                </a:solidFill>
                <a:effectLst/>
                <a:latin typeface="+mj-lt"/>
              </a:rPr>
              <a:t>16 </a:t>
            </a:r>
            <a:r>
              <a:rPr lang="en-GB" sz="1800" b="0" i="0" dirty="0">
                <a:solidFill>
                  <a:srgbClr val="000000"/>
                </a:solidFill>
                <a:effectLst/>
                <a:latin typeface="+mj-lt"/>
              </a:rPr>
              <a:t>If one of you says to them, “Go in peace; keep warm and well fed,” but does nothing about their physical needs, what good is it? </a:t>
            </a:r>
            <a:r>
              <a:rPr lang="en-GB" sz="1800" b="1" i="0" baseline="30000" dirty="0">
                <a:solidFill>
                  <a:srgbClr val="000000"/>
                </a:solidFill>
                <a:effectLst/>
                <a:latin typeface="+mj-lt"/>
              </a:rPr>
              <a:t>17 </a:t>
            </a:r>
            <a:r>
              <a:rPr lang="en-GB" sz="1800" b="0" i="0" dirty="0">
                <a:solidFill>
                  <a:srgbClr val="000000"/>
                </a:solidFill>
                <a:effectLst/>
                <a:latin typeface="+mj-lt"/>
              </a:rPr>
              <a:t>In the same way, faith by itself, if it is not accompanied by action, is dead.</a:t>
            </a:r>
            <a:endParaRPr lang="en-GB"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79225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1B7ED-9F9F-845E-4CE4-45C7FDB2D03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B2CC7A-EF74-4905-3411-007AEFD0EBCE}"/>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Being drawn away from the Truth of Jesus:</a:t>
            </a:r>
          </a:p>
          <a:p>
            <a:pPr marL="0" indent="0">
              <a:lnSpc>
                <a:spcPct val="115000"/>
              </a:lnSpc>
              <a:buNone/>
            </a:pPr>
            <a:endParaRPr lang="en-GB" sz="27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514350" indent="-514350">
              <a:lnSpc>
                <a:spcPct val="115000"/>
              </a:lnSpc>
              <a:buAutoNum type="arabicParenR"/>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External Influences</a:t>
            </a:r>
          </a:p>
          <a:p>
            <a:pPr marL="514350" indent="-514350">
              <a:lnSpc>
                <a:spcPct val="115000"/>
              </a:lnSpc>
              <a:buAutoNum type="arabicParenR"/>
            </a:pPr>
            <a:endPar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514350" indent="-514350">
              <a:lnSpc>
                <a:spcPct val="115000"/>
              </a:lnSpc>
              <a:buAutoNum type="arabicParenR"/>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Rituals and Traditions</a:t>
            </a:r>
          </a:p>
          <a:p>
            <a:pPr marL="514350" indent="-514350">
              <a:lnSpc>
                <a:spcPct val="115000"/>
              </a:lnSpc>
              <a:buAutoNum type="arabicParenR"/>
            </a:pPr>
            <a:endPar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514350" indent="-514350">
              <a:lnSpc>
                <a:spcPct val="115000"/>
              </a:lnSpc>
              <a:buAutoNum type="arabicParenR"/>
            </a:pPr>
            <a:r>
              <a:rPr lang="en-GB" sz="27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Ministry</a:t>
            </a:r>
          </a:p>
          <a:p>
            <a:pPr marL="514350" indent="-514350">
              <a:lnSpc>
                <a:spcPct val="115000"/>
              </a:lnSpc>
              <a:buAutoNum type="arabicParenR"/>
            </a:pPr>
            <a:endPar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indent="0">
              <a:lnSpc>
                <a:spcPct val="115000"/>
              </a:lnSpc>
              <a:buNone/>
            </a:pPr>
            <a:r>
              <a:rPr lang="en-GB" sz="27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this list is not exhaustive!)</a:t>
            </a:r>
          </a:p>
          <a:p>
            <a:pPr marL="0" indent="0">
              <a:lnSpc>
                <a:spcPct val="115000"/>
              </a:lnSpc>
              <a:buNone/>
            </a:pPr>
            <a:endParaRPr lang="en-GB"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9773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AB2AF-6825-EB1B-763A-E8C736B5108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966691-2451-ED6A-7A76-AF83BDEAA96D}"/>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Corinthians 16:13</a:t>
            </a:r>
          </a:p>
          <a:p>
            <a:pPr marL="0" indent="0">
              <a:lnSpc>
                <a:spcPct val="115000"/>
              </a:lnSpc>
              <a:buNone/>
            </a:pPr>
            <a:r>
              <a:rPr lang="en-GB" sz="1800" b="1" i="0" baseline="30000" dirty="0">
                <a:solidFill>
                  <a:srgbClr val="000000"/>
                </a:solidFill>
                <a:effectLst/>
                <a:latin typeface="+mj-lt"/>
              </a:rPr>
              <a:t>13 </a:t>
            </a:r>
            <a:r>
              <a:rPr lang="en-GB" sz="1800" b="0" i="0" dirty="0">
                <a:solidFill>
                  <a:srgbClr val="000000"/>
                </a:solidFill>
                <a:effectLst/>
                <a:latin typeface="+mj-lt"/>
              </a:rPr>
              <a:t>Be on your guard; stand firm in the faith; be courageous; be strong.</a:t>
            </a:r>
          </a:p>
          <a:p>
            <a:pPr marL="0" indent="0">
              <a:lnSpc>
                <a:spcPct val="115000"/>
              </a:lnSpc>
              <a:buNone/>
            </a:pPr>
            <a:endParaRPr lang="en-GB"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4666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8F939-5F95-A1DB-B9FE-89F739D078C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8F842F-7A2F-CB29-D949-41B9B8A83EF3}"/>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Corinthians 16:13</a:t>
            </a:r>
          </a:p>
          <a:p>
            <a:pPr marL="0" indent="0">
              <a:lnSpc>
                <a:spcPct val="115000"/>
              </a:lnSpc>
              <a:buNone/>
            </a:pPr>
            <a:r>
              <a:rPr lang="en-GB" sz="1800" b="1" i="0" baseline="30000" dirty="0">
                <a:solidFill>
                  <a:srgbClr val="000000"/>
                </a:solidFill>
                <a:effectLst/>
                <a:latin typeface="+mj-lt"/>
              </a:rPr>
              <a:t>13 </a:t>
            </a:r>
            <a:r>
              <a:rPr lang="en-GB" sz="1800" b="0" i="0" dirty="0">
                <a:solidFill>
                  <a:srgbClr val="000000"/>
                </a:solidFill>
                <a:effectLst/>
                <a:latin typeface="+mj-lt"/>
              </a:rPr>
              <a:t>Be on your guard; stand firm in the faith; be courageous; be strong.</a:t>
            </a:r>
          </a:p>
          <a:p>
            <a:pPr marL="0" indent="0">
              <a:lnSpc>
                <a:spcPct val="115000"/>
              </a:lnSpc>
              <a:buNone/>
            </a:pPr>
            <a:endParaRPr lang="en-GB" sz="1800" kern="100" dirty="0">
              <a:effectLst/>
              <a:latin typeface="+mj-lt"/>
              <a:ea typeface="Calibri" panose="020F0502020204030204" pitchFamily="34" charset="0"/>
              <a:cs typeface="Times New Roman" panose="02020603050405020304" pitchFamily="18" charset="0"/>
            </a:endParaRPr>
          </a:p>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John 8:31-32</a:t>
            </a:r>
          </a:p>
          <a:p>
            <a:pPr marL="0" indent="0">
              <a:lnSpc>
                <a:spcPct val="115000"/>
              </a:lnSpc>
              <a:buNone/>
            </a:pPr>
            <a:r>
              <a:rPr lang="en-GB" sz="1800" b="1" baseline="30000" dirty="0">
                <a:effectLst/>
                <a:latin typeface="Calibri" panose="020F0502020204030204" pitchFamily="34" charset="0"/>
                <a:ea typeface="Calibri" panose="020F0502020204030204" pitchFamily="34" charset="0"/>
                <a:cs typeface="Times New Roman" panose="02020603050405020304" pitchFamily="18" charset="0"/>
              </a:rPr>
              <a:t>31 </a:t>
            </a:r>
            <a:r>
              <a:rPr lang="en-GB" sz="1800" dirty="0">
                <a:effectLst/>
                <a:latin typeface="Calibri" panose="020F0502020204030204" pitchFamily="34" charset="0"/>
                <a:ea typeface="Calibri" panose="020F0502020204030204" pitchFamily="34" charset="0"/>
                <a:cs typeface="Times New Roman" panose="02020603050405020304" pitchFamily="18" charset="0"/>
              </a:rPr>
              <a:t>… Jesus said, “If you hold to my teaching, you are really my disciples. </a:t>
            </a:r>
            <a:r>
              <a:rPr lang="en-GB" sz="1800" b="1" baseline="30000" dirty="0">
                <a:effectLst/>
                <a:latin typeface="Calibri" panose="020F0502020204030204" pitchFamily="34" charset="0"/>
                <a:ea typeface="Calibri" panose="020F0502020204030204" pitchFamily="34" charset="0"/>
                <a:cs typeface="Times New Roman" panose="02020603050405020304" pitchFamily="18" charset="0"/>
              </a:rPr>
              <a:t>32 </a:t>
            </a:r>
            <a:r>
              <a:rPr lang="en-GB" sz="1800" dirty="0">
                <a:effectLst/>
                <a:latin typeface="Calibri" panose="020F0502020204030204" pitchFamily="34" charset="0"/>
                <a:ea typeface="Calibri" panose="020F0502020204030204" pitchFamily="34" charset="0"/>
                <a:cs typeface="Times New Roman" panose="02020603050405020304" pitchFamily="18" charset="0"/>
              </a:rPr>
              <a:t>Then you will know the truth, and the truth will set you free.”</a:t>
            </a:r>
            <a:endParaRPr lang="en-GB"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2027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D782A-0979-7990-5D3F-FA00F1F2F82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F5D6DB-D094-B4FC-FFEA-4455C5992C5C}"/>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 (NIV)</a:t>
            </a:r>
          </a:p>
          <a:p>
            <a:pPr marL="0" indent="-360000">
              <a:spcBef>
                <a:spcPts val="0"/>
              </a:spcBef>
              <a:buNone/>
            </a:pPr>
            <a:r>
              <a:rPr lang="en-GB" sz="1800" b="1" kern="100" dirty="0">
                <a:effectLst/>
                <a:latin typeface="Calibri" panose="020F0502020204030204" pitchFamily="34" charset="0"/>
                <a:ea typeface="Calibri" panose="020F0502020204030204" pitchFamily="34" charset="0"/>
                <a:cs typeface="Calibri" panose="020F0502020204030204" pitchFamily="34" charset="0"/>
              </a:rPr>
              <a:t>1 </a:t>
            </a:r>
            <a:r>
              <a:rPr lang="en-GB" sz="1800" kern="100" dirty="0">
                <a:effectLst/>
                <a:latin typeface="Calibri" panose="020F0502020204030204" pitchFamily="34" charset="0"/>
                <a:ea typeface="Calibri" panose="020F0502020204030204" pitchFamily="34" charset="0"/>
                <a:cs typeface="Calibri" panose="020F0502020204030204" pitchFamily="34" charset="0"/>
              </a:rPr>
              <a:t>Paul, an apostle—sent not from men nor by a man, but by Jesus Christ and </a:t>
            </a:r>
          </a:p>
          <a:p>
            <a:pPr marL="0" indent="-360000">
              <a:spcBef>
                <a:spcPts val="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God the Father, who raised him from the dead—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2 </a:t>
            </a:r>
            <a:r>
              <a:rPr lang="en-GB" sz="1800" kern="100" dirty="0">
                <a:effectLst/>
                <a:latin typeface="Calibri" panose="020F0502020204030204" pitchFamily="34" charset="0"/>
                <a:ea typeface="Calibri" panose="020F0502020204030204" pitchFamily="34" charset="0"/>
                <a:cs typeface="Calibri" panose="020F0502020204030204" pitchFamily="34" charset="0"/>
              </a:rPr>
              <a:t>and all the brothers and </a:t>
            </a:r>
          </a:p>
          <a:p>
            <a:pPr marL="0" indent="-360000">
              <a:spcBef>
                <a:spcPts val="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sisters with me,</a:t>
            </a:r>
          </a:p>
          <a:p>
            <a:pPr marL="0" indent="-360000">
              <a:spcBef>
                <a:spcPts val="0"/>
              </a:spcBef>
              <a:buNone/>
            </a:pPr>
            <a:endParaRPr lang="en-GB" sz="1800" kern="100" dirty="0">
              <a:latin typeface="Calibri" panose="020F0502020204030204" pitchFamily="34" charset="0"/>
              <a:ea typeface="Calibri" panose="020F0502020204030204" pitchFamily="34" charset="0"/>
              <a:cs typeface="Times New Roman" panose="02020603050405020304" pitchFamily="18" charset="0"/>
            </a:endParaRPr>
          </a:p>
          <a:p>
            <a:pPr marL="0" indent="-360000">
              <a:spcBef>
                <a:spcPts val="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To the churches in Galatia:</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360000">
              <a:spcBef>
                <a:spcPts val="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3 </a:t>
            </a:r>
            <a:r>
              <a:rPr lang="en-GB" sz="1800" kern="100" dirty="0">
                <a:effectLst/>
                <a:latin typeface="Calibri" panose="020F0502020204030204" pitchFamily="34" charset="0"/>
                <a:ea typeface="Calibri" panose="020F0502020204030204" pitchFamily="34" charset="0"/>
                <a:cs typeface="Calibri" panose="020F0502020204030204" pitchFamily="34" charset="0"/>
              </a:rPr>
              <a:t>Grace and peace to you from God our Father and the Lord Jesus Christ,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4 </a:t>
            </a:r>
            <a:r>
              <a:rPr lang="en-GB" sz="1800" kern="100" dirty="0">
                <a:effectLst/>
                <a:latin typeface="Calibri" panose="020F0502020204030204" pitchFamily="34" charset="0"/>
                <a:ea typeface="Calibri" panose="020F0502020204030204" pitchFamily="34" charset="0"/>
                <a:cs typeface="Calibri" panose="020F0502020204030204" pitchFamily="34" charset="0"/>
              </a:rPr>
              <a:t>who gave himself for our sins to rescue us from the present evil age, according to the will of our God and Father,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5 </a:t>
            </a:r>
            <a:r>
              <a:rPr lang="en-GB" sz="1800" kern="100" dirty="0">
                <a:effectLst/>
                <a:latin typeface="Calibri" panose="020F0502020204030204" pitchFamily="34" charset="0"/>
                <a:ea typeface="Calibri" panose="020F0502020204030204" pitchFamily="34" charset="0"/>
                <a:cs typeface="Calibri" panose="020F0502020204030204" pitchFamily="34" charset="0"/>
              </a:rPr>
              <a:t>to whom be glory for ever and ever. Amen.</a:t>
            </a:r>
          </a:p>
        </p:txBody>
      </p:sp>
    </p:spTree>
    <p:extLst>
      <p:ext uri="{BB962C8B-B14F-4D97-AF65-F5344CB8AC3E}">
        <p14:creationId xmlns:p14="http://schemas.microsoft.com/office/powerpoint/2010/main" val="4099800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31952-7982-3ABA-9DAF-4ACEA20D7D4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423D4D-17A8-7FCF-3947-6731766F222F}"/>
              </a:ext>
            </a:extLst>
          </p:cNvPr>
          <p:cNvSpPr>
            <a:spLocks noGrp="1"/>
          </p:cNvSpPr>
          <p:nvPr>
            <p:ph idx="1"/>
          </p:nvPr>
        </p:nvSpPr>
        <p:spPr>
          <a:xfrm>
            <a:off x="457200" y="404664"/>
            <a:ext cx="8229600" cy="6192688"/>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 (cont.)</a:t>
            </a:r>
          </a:p>
          <a:p>
            <a:pPr indent="-360000">
              <a:spcBef>
                <a:spcPts val="600"/>
              </a:spcBef>
              <a:buNone/>
            </a:pPr>
            <a:r>
              <a:rPr lang="en-GB" sz="2200" b="1" kern="100" dirty="0">
                <a:effectLst/>
                <a:latin typeface="Calibri" panose="020F0502020204030204" pitchFamily="34" charset="0"/>
                <a:ea typeface="Calibri" panose="020F0502020204030204" pitchFamily="34" charset="0"/>
                <a:cs typeface="Calibri" panose="020F0502020204030204" pitchFamily="34" charset="0"/>
              </a:rPr>
              <a:t>No Other Gospel</a:t>
            </a:r>
          </a:p>
          <a:p>
            <a:pPr marL="0" indent="-360000">
              <a:spcBef>
                <a:spcPts val="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6 </a:t>
            </a:r>
            <a:r>
              <a:rPr lang="en-GB" sz="1800" kern="100" dirty="0">
                <a:effectLst/>
                <a:latin typeface="Calibri" panose="020F0502020204030204" pitchFamily="34" charset="0"/>
                <a:ea typeface="Calibri" panose="020F0502020204030204" pitchFamily="34" charset="0"/>
                <a:cs typeface="Calibri" panose="020F0502020204030204" pitchFamily="34" charset="0"/>
              </a:rPr>
              <a:t>I am astonished that you are so quickly deserting the one who called you to</a:t>
            </a:r>
          </a:p>
          <a:p>
            <a:pPr marL="0" indent="-360000">
              <a:spcBef>
                <a:spcPts val="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live in the grace of Christ and are turning to a different gospel—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7 </a:t>
            </a:r>
            <a:r>
              <a:rPr lang="en-GB" sz="1800" kern="100" dirty="0">
                <a:effectLst/>
                <a:latin typeface="Calibri" panose="020F0502020204030204" pitchFamily="34" charset="0"/>
                <a:ea typeface="Calibri" panose="020F0502020204030204" pitchFamily="34" charset="0"/>
                <a:cs typeface="Calibri" panose="020F0502020204030204" pitchFamily="34" charset="0"/>
              </a:rPr>
              <a:t>which is</a:t>
            </a:r>
          </a:p>
          <a:p>
            <a:pPr marL="0" indent="-360000">
              <a:spcBef>
                <a:spcPts val="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really no gospel at all. Evidently some people are throwing you into</a:t>
            </a:r>
          </a:p>
          <a:p>
            <a:pPr marL="0" indent="-360000">
              <a:spcBef>
                <a:spcPts val="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confusion and are trying to pervert the gospel of Christ.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8 </a:t>
            </a:r>
            <a:r>
              <a:rPr lang="en-GB" sz="1800" kern="100" dirty="0">
                <a:effectLst/>
                <a:latin typeface="Calibri" panose="020F0502020204030204" pitchFamily="34" charset="0"/>
                <a:ea typeface="Calibri" panose="020F0502020204030204" pitchFamily="34" charset="0"/>
                <a:cs typeface="Calibri" panose="020F0502020204030204" pitchFamily="34" charset="0"/>
              </a:rPr>
              <a:t>But even if we or an</a:t>
            </a:r>
          </a:p>
          <a:p>
            <a:pPr marL="0" indent="-360000">
              <a:spcBef>
                <a:spcPts val="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angel from heaven should preach a gospel other than the one we preached to</a:t>
            </a:r>
          </a:p>
          <a:p>
            <a:pPr marL="0" indent="-360000">
              <a:spcBef>
                <a:spcPts val="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you, let them be under God’s curse! </a:t>
            </a:r>
          </a:p>
          <a:p>
            <a:pPr marL="0" indent="-360000">
              <a:spcBef>
                <a:spcPts val="0"/>
              </a:spcBef>
              <a:buNone/>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360000">
              <a:spcBef>
                <a:spcPts val="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9 </a:t>
            </a:r>
            <a:r>
              <a:rPr lang="en-GB" sz="1800" kern="100" dirty="0">
                <a:effectLst/>
                <a:latin typeface="Calibri" panose="020F0502020204030204" pitchFamily="34" charset="0"/>
                <a:ea typeface="Calibri" panose="020F0502020204030204" pitchFamily="34" charset="0"/>
                <a:cs typeface="Calibri" panose="020F0502020204030204" pitchFamily="34" charset="0"/>
              </a:rPr>
              <a:t>As we have already said, so now I say again: If anybody is preaching to you a</a:t>
            </a:r>
          </a:p>
          <a:p>
            <a:pPr marL="0" indent="-360000">
              <a:spcBef>
                <a:spcPts val="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gospel other than what you accepted, let them be under God’s curse! </a:t>
            </a:r>
          </a:p>
          <a:p>
            <a:pPr marL="0" indent="-360000">
              <a:spcBef>
                <a:spcPts val="0"/>
              </a:spcBef>
              <a:buNone/>
            </a:pPr>
            <a:endParaRPr lang="en-GB" sz="1800" kern="100" dirty="0">
              <a:effectLst/>
              <a:latin typeface="Calibri" panose="020F0502020204030204" pitchFamily="34" charset="0"/>
              <a:ea typeface="Calibri" panose="020F0502020204030204" pitchFamily="34" charset="0"/>
              <a:cs typeface="Calibri" panose="020F0502020204030204" pitchFamily="34" charset="0"/>
            </a:endParaRPr>
          </a:p>
          <a:p>
            <a:pPr marL="0" indent="-360000">
              <a:spcBef>
                <a:spcPts val="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10 </a:t>
            </a:r>
            <a:r>
              <a:rPr lang="en-GB" sz="1800" kern="100" dirty="0">
                <a:effectLst/>
                <a:latin typeface="Calibri" panose="020F0502020204030204" pitchFamily="34" charset="0"/>
                <a:ea typeface="Calibri" panose="020F0502020204030204" pitchFamily="34" charset="0"/>
                <a:cs typeface="Calibri" panose="020F0502020204030204" pitchFamily="34" charset="0"/>
              </a:rPr>
              <a:t>Am I now trying to win the approval of human beings, or of God? Or am I trying to please people? If I were still trying to please people, I would not be a servant of Christ.</a:t>
            </a:r>
          </a:p>
          <a:p>
            <a:pPr marL="0" indent="-360000">
              <a:spcBef>
                <a:spcPts val="0"/>
              </a:spcBef>
              <a:buNone/>
            </a:pPr>
            <a:endParaRPr lang="en-GB" sz="1800" kern="100" dirty="0">
              <a:effectLst/>
              <a:latin typeface="Calibri" panose="020F0502020204030204" pitchFamily="34" charset="0"/>
              <a:ea typeface="Calibri" panose="020F0502020204030204" pitchFamily="34" charset="0"/>
              <a:cs typeface="Calibri" panose="020F0502020204030204" pitchFamily="34" charset="0"/>
            </a:endParaRPr>
          </a:p>
          <a:p>
            <a:pPr marL="0" indent="-360000">
              <a:spcBef>
                <a:spcPts val="0"/>
              </a:spcBef>
              <a:buNone/>
            </a:pPr>
            <a:r>
              <a:rPr lang="en-GB" sz="2200" b="1" kern="100" dirty="0">
                <a:effectLst/>
                <a:latin typeface="Calibri" panose="020F0502020204030204" pitchFamily="34" charset="0"/>
                <a:ea typeface="Calibri" panose="020F0502020204030204" pitchFamily="34" charset="0"/>
                <a:cs typeface="Calibri" panose="020F0502020204030204" pitchFamily="34" charset="0"/>
              </a:rPr>
              <a:t>Paul Called by God</a:t>
            </a:r>
          </a:p>
          <a:p>
            <a:pPr marL="0" indent="-360000">
              <a:spcBef>
                <a:spcPts val="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11 </a:t>
            </a:r>
            <a:r>
              <a:rPr lang="en-GB" sz="1800" kern="100" dirty="0">
                <a:effectLst/>
                <a:latin typeface="Calibri" panose="020F0502020204030204" pitchFamily="34" charset="0"/>
                <a:ea typeface="Calibri" panose="020F0502020204030204" pitchFamily="34" charset="0"/>
                <a:cs typeface="Calibri" panose="020F0502020204030204" pitchFamily="34" charset="0"/>
              </a:rPr>
              <a:t>I want you to know, brothers and sisters, that the gospel I preached is not of </a:t>
            </a:r>
          </a:p>
          <a:p>
            <a:pPr marL="0" indent="-360000">
              <a:spcBef>
                <a:spcPts val="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human origin.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12 </a:t>
            </a:r>
            <a:r>
              <a:rPr lang="en-GB" sz="1800" kern="100" dirty="0">
                <a:effectLst/>
                <a:latin typeface="Calibri" panose="020F0502020204030204" pitchFamily="34" charset="0"/>
                <a:ea typeface="Calibri" panose="020F0502020204030204" pitchFamily="34" charset="0"/>
                <a:cs typeface="Calibri" panose="020F0502020204030204" pitchFamily="34" charset="0"/>
              </a:rPr>
              <a:t>I did not receive it from any man, nor was I taught it; rather, I </a:t>
            </a:r>
          </a:p>
          <a:p>
            <a:pPr marL="0" indent="-360000">
              <a:spcBef>
                <a:spcPts val="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received it by revelation from Jesus Christ. </a:t>
            </a:r>
          </a:p>
        </p:txBody>
      </p:sp>
    </p:spTree>
    <p:extLst>
      <p:ext uri="{BB962C8B-B14F-4D97-AF65-F5344CB8AC3E}">
        <p14:creationId xmlns:p14="http://schemas.microsoft.com/office/powerpoint/2010/main" val="3794954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F69C7-2B39-09D5-A0D4-C681A6EDC18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445F79-CCEC-0DED-C83A-C666EA69C602}"/>
              </a:ext>
            </a:extLst>
          </p:cNvPr>
          <p:cNvSpPr>
            <a:spLocks noGrp="1"/>
          </p:cNvSpPr>
          <p:nvPr>
            <p:ph idx="1"/>
          </p:nvPr>
        </p:nvSpPr>
        <p:spPr>
          <a:xfrm>
            <a:off x="457200" y="404664"/>
            <a:ext cx="8229600" cy="5760640"/>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 (cont.)</a:t>
            </a:r>
          </a:p>
          <a:p>
            <a:pPr marL="0" indent="-360000">
              <a:spcBef>
                <a:spcPts val="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13 </a:t>
            </a:r>
            <a:r>
              <a:rPr lang="en-GB" sz="1800" kern="100" dirty="0">
                <a:effectLst/>
                <a:latin typeface="Calibri" panose="020F0502020204030204" pitchFamily="34" charset="0"/>
                <a:ea typeface="Calibri" panose="020F0502020204030204" pitchFamily="34" charset="0"/>
                <a:cs typeface="Calibri" panose="020F0502020204030204" pitchFamily="34" charset="0"/>
              </a:rPr>
              <a:t>For you have heard of my previous way of life in Judaism, how intensely I persecuted the church of God and tried to destroy it.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14 </a:t>
            </a:r>
            <a:r>
              <a:rPr lang="en-GB" sz="1800" kern="100" dirty="0">
                <a:effectLst/>
                <a:latin typeface="Calibri" panose="020F0502020204030204" pitchFamily="34" charset="0"/>
                <a:ea typeface="Calibri" panose="020F0502020204030204" pitchFamily="34" charset="0"/>
                <a:cs typeface="Calibri" panose="020F0502020204030204" pitchFamily="34" charset="0"/>
              </a:rPr>
              <a:t>I was advancing in Judaism beyond many of my own age among my people and was extremely zealous for the traditions of my fathers. </a:t>
            </a:r>
          </a:p>
          <a:p>
            <a:pPr marL="0" indent="-360000">
              <a:spcBef>
                <a:spcPts val="0"/>
              </a:spcBef>
              <a:buNone/>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360000">
              <a:spcBef>
                <a:spcPts val="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15 </a:t>
            </a:r>
            <a:r>
              <a:rPr lang="en-GB" sz="1800" kern="100" dirty="0">
                <a:effectLst/>
                <a:latin typeface="Calibri" panose="020F0502020204030204" pitchFamily="34" charset="0"/>
                <a:ea typeface="Calibri" panose="020F0502020204030204" pitchFamily="34" charset="0"/>
                <a:cs typeface="Calibri" panose="020F0502020204030204" pitchFamily="34" charset="0"/>
              </a:rPr>
              <a:t>But when God, who set me apart from my mother’s womb and called me by his grace, was pleased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16 </a:t>
            </a:r>
            <a:r>
              <a:rPr lang="en-GB" sz="1800" kern="100" dirty="0">
                <a:effectLst/>
                <a:latin typeface="Calibri" panose="020F0502020204030204" pitchFamily="34" charset="0"/>
                <a:ea typeface="Calibri" panose="020F0502020204030204" pitchFamily="34" charset="0"/>
                <a:cs typeface="Calibri" panose="020F0502020204030204" pitchFamily="34" charset="0"/>
              </a:rPr>
              <a:t>to reveal his Son in me so that I might preach him among the Gentiles, my immediate response was not to consult any human being.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17 </a:t>
            </a:r>
            <a:r>
              <a:rPr lang="en-GB" sz="1800" kern="100" dirty="0">
                <a:effectLst/>
                <a:latin typeface="Calibri" panose="020F0502020204030204" pitchFamily="34" charset="0"/>
                <a:ea typeface="Calibri" panose="020F0502020204030204" pitchFamily="34" charset="0"/>
                <a:cs typeface="Calibri" panose="020F0502020204030204" pitchFamily="34" charset="0"/>
              </a:rPr>
              <a:t>I did not go up to Jerusalem to see those who were apostles before I was, but I went into Arabia. Later I returned to Damascus.</a:t>
            </a:r>
          </a:p>
          <a:p>
            <a:pPr marL="0" indent="-360000">
              <a:spcBef>
                <a:spcPts val="0"/>
              </a:spcBef>
              <a:buNone/>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360000">
              <a:spcBef>
                <a:spcPts val="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18 </a:t>
            </a:r>
            <a:r>
              <a:rPr lang="en-GB" sz="1800" kern="100" dirty="0">
                <a:effectLst/>
                <a:latin typeface="Calibri" panose="020F0502020204030204" pitchFamily="34" charset="0"/>
                <a:ea typeface="Calibri" panose="020F0502020204030204" pitchFamily="34" charset="0"/>
                <a:cs typeface="Calibri" panose="020F0502020204030204" pitchFamily="34" charset="0"/>
              </a:rPr>
              <a:t>Then after three years, I went up to Jerusalem to get acquainted with Cephas and stayed with him fifteen days.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19 </a:t>
            </a:r>
            <a:r>
              <a:rPr lang="en-GB" sz="1800" kern="100" dirty="0">
                <a:effectLst/>
                <a:latin typeface="Calibri" panose="020F0502020204030204" pitchFamily="34" charset="0"/>
                <a:ea typeface="Calibri" panose="020F0502020204030204" pitchFamily="34" charset="0"/>
                <a:cs typeface="Calibri" panose="020F0502020204030204" pitchFamily="34" charset="0"/>
              </a:rPr>
              <a:t>I saw none of the other apostles—only James, the Lord’s brother.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20 </a:t>
            </a:r>
            <a:r>
              <a:rPr lang="en-GB" sz="1800" kern="100" dirty="0">
                <a:effectLst/>
                <a:latin typeface="Calibri" panose="020F0502020204030204" pitchFamily="34" charset="0"/>
                <a:ea typeface="Calibri" panose="020F0502020204030204" pitchFamily="34" charset="0"/>
                <a:cs typeface="Calibri" panose="020F0502020204030204" pitchFamily="34" charset="0"/>
              </a:rPr>
              <a:t>I assure you before God that what I am writing you is no lie. </a:t>
            </a:r>
          </a:p>
          <a:p>
            <a:pPr marL="0" indent="-360000">
              <a:spcBef>
                <a:spcPts val="0"/>
              </a:spcBef>
              <a:buNone/>
            </a:pPr>
            <a:endParaRPr lang="en-GB" sz="1800" kern="100" dirty="0">
              <a:effectLst/>
              <a:latin typeface="Calibri" panose="020F0502020204030204" pitchFamily="34" charset="0"/>
              <a:ea typeface="Calibri" panose="020F0502020204030204" pitchFamily="34" charset="0"/>
              <a:cs typeface="Calibri" panose="020F0502020204030204" pitchFamily="34" charset="0"/>
            </a:endParaRPr>
          </a:p>
          <a:p>
            <a:pPr marL="0" indent="-360000">
              <a:spcBef>
                <a:spcPts val="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21 </a:t>
            </a:r>
            <a:r>
              <a:rPr lang="en-GB" sz="1800" kern="100" dirty="0">
                <a:effectLst/>
                <a:latin typeface="Calibri" panose="020F0502020204030204" pitchFamily="34" charset="0"/>
                <a:ea typeface="Calibri" panose="020F0502020204030204" pitchFamily="34" charset="0"/>
                <a:cs typeface="Calibri" panose="020F0502020204030204" pitchFamily="34" charset="0"/>
              </a:rPr>
              <a:t>Then I went to Syria and Cilicia.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22 </a:t>
            </a:r>
            <a:r>
              <a:rPr lang="en-GB" sz="1800" kern="100" dirty="0">
                <a:effectLst/>
                <a:latin typeface="Calibri" panose="020F0502020204030204" pitchFamily="34" charset="0"/>
                <a:ea typeface="Calibri" panose="020F0502020204030204" pitchFamily="34" charset="0"/>
                <a:cs typeface="Calibri" panose="020F0502020204030204" pitchFamily="34" charset="0"/>
              </a:rPr>
              <a:t>I was personally unknown to the churches of Judea that are in Christ.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23 </a:t>
            </a:r>
            <a:r>
              <a:rPr lang="en-GB" sz="1800" kern="100" dirty="0">
                <a:effectLst/>
                <a:latin typeface="Calibri" panose="020F0502020204030204" pitchFamily="34" charset="0"/>
                <a:ea typeface="Calibri" panose="020F0502020204030204" pitchFamily="34" charset="0"/>
                <a:cs typeface="Calibri" panose="020F0502020204030204" pitchFamily="34" charset="0"/>
              </a:rPr>
              <a:t>They only heard the report: “The man who formerly persecuted us is now preaching the faith he once tried to destroy.”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24 </a:t>
            </a:r>
            <a:r>
              <a:rPr lang="en-GB" sz="1800" kern="100" dirty="0">
                <a:effectLst/>
                <a:latin typeface="Calibri" panose="020F0502020204030204" pitchFamily="34" charset="0"/>
                <a:ea typeface="Calibri" panose="020F0502020204030204" pitchFamily="34" charset="0"/>
                <a:cs typeface="Calibri" panose="020F0502020204030204" pitchFamily="34" charset="0"/>
              </a:rPr>
              <a:t>And they praised God because of me.</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42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A7140-89A4-F0BC-0CB3-488B6B4B16D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7CAD70-E7D6-85F2-E540-3D279E341377}"/>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1:7 (ESV)</a:t>
            </a:r>
          </a:p>
          <a:p>
            <a:pPr marL="0" indent="-360000">
              <a:spcBef>
                <a:spcPts val="60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7 </a:t>
            </a:r>
            <a:r>
              <a:rPr lang="en-GB" sz="1800" kern="100" dirty="0">
                <a:effectLst/>
                <a:latin typeface="Calibri" panose="020F0502020204030204" pitchFamily="34" charset="0"/>
                <a:ea typeface="Calibri" panose="020F0502020204030204" pitchFamily="34" charset="0"/>
                <a:cs typeface="Calibri" panose="020F0502020204030204" pitchFamily="34" charset="0"/>
              </a:rPr>
              <a:t>… there are some who trouble you and want to distort the gospel of Christ.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1130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6548A-B93F-6D6B-A4E0-921430C2EA7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C244D2-3BCB-79FF-3AF5-181F661443DD}"/>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1:7 (ESV)</a:t>
            </a:r>
          </a:p>
          <a:p>
            <a:pPr marL="0" indent="-360000">
              <a:spcBef>
                <a:spcPts val="60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7 </a:t>
            </a:r>
            <a:r>
              <a:rPr lang="en-GB" sz="1800" kern="100" dirty="0">
                <a:effectLst/>
                <a:latin typeface="Calibri" panose="020F0502020204030204" pitchFamily="34" charset="0"/>
                <a:ea typeface="Calibri" panose="020F0502020204030204" pitchFamily="34" charset="0"/>
                <a:cs typeface="Calibri" panose="020F0502020204030204" pitchFamily="34" charset="0"/>
              </a:rPr>
              <a:t>… there are some who trouble you and want to distort the gospel of Christ. </a:t>
            </a:r>
            <a:endParaRPr lang="en-GB" sz="1800" kern="100" dirty="0">
              <a:latin typeface="Calibri" panose="020F0502020204030204" pitchFamily="34" charset="0"/>
              <a:ea typeface="Calibri" panose="020F0502020204030204" pitchFamily="34" charset="0"/>
              <a:cs typeface="Calibri" panose="020F0502020204030204" pitchFamily="34" charset="0"/>
            </a:endParaRP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1:11-12</a:t>
            </a:r>
          </a:p>
          <a:p>
            <a:pPr marL="0" indent="-360000">
              <a:spcBef>
                <a:spcPts val="60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11 </a:t>
            </a:r>
            <a:r>
              <a:rPr lang="en-GB" sz="1800" kern="100" dirty="0">
                <a:effectLst/>
                <a:latin typeface="Calibri" panose="020F0502020204030204" pitchFamily="34" charset="0"/>
                <a:ea typeface="Calibri" panose="020F0502020204030204" pitchFamily="34" charset="0"/>
                <a:cs typeface="Calibri" panose="020F0502020204030204" pitchFamily="34" charset="0"/>
              </a:rPr>
              <a:t>I want you to know, brothers and sisters, that the gospel I preached is not of </a:t>
            </a:r>
          </a:p>
          <a:p>
            <a:pPr marL="0" indent="-360000">
              <a:spcBef>
                <a:spcPts val="60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human origin.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12 </a:t>
            </a:r>
            <a:r>
              <a:rPr lang="en-GB" sz="1800" kern="100" dirty="0">
                <a:effectLst/>
                <a:latin typeface="Calibri" panose="020F0502020204030204" pitchFamily="34" charset="0"/>
                <a:ea typeface="Calibri" panose="020F0502020204030204" pitchFamily="34" charset="0"/>
                <a:cs typeface="Calibri" panose="020F0502020204030204" pitchFamily="34" charset="0"/>
              </a:rPr>
              <a:t>I did not receive it from any man, nor was I taught it; rather, I </a:t>
            </a:r>
          </a:p>
          <a:p>
            <a:pPr marL="0" indent="-360000">
              <a:spcBef>
                <a:spcPts val="60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received it by revelation from Jesus Christ. </a:t>
            </a:r>
          </a:p>
          <a:p>
            <a:pPr marL="0" indent="-360000">
              <a:spcBef>
                <a:spcPts val="600"/>
              </a:spcBef>
              <a:buNone/>
            </a:pP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9642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F461C-62A0-6627-B7E8-59CE08C432B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8825DC-B597-6985-4E5D-C00075981180}"/>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1:7 (ESV)</a:t>
            </a:r>
          </a:p>
          <a:p>
            <a:pPr marL="0" indent="-360000">
              <a:spcBef>
                <a:spcPts val="60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7 </a:t>
            </a:r>
            <a:r>
              <a:rPr lang="en-GB" sz="1800" kern="100" dirty="0">
                <a:effectLst/>
                <a:latin typeface="Calibri" panose="020F0502020204030204" pitchFamily="34" charset="0"/>
                <a:ea typeface="Calibri" panose="020F0502020204030204" pitchFamily="34" charset="0"/>
                <a:cs typeface="Calibri" panose="020F0502020204030204" pitchFamily="34" charset="0"/>
              </a:rPr>
              <a:t>… there are some who trouble you and want to distort the gospel of Christ. </a:t>
            </a:r>
            <a:endParaRPr lang="en-GB" sz="1800" kern="100" dirty="0">
              <a:latin typeface="Calibri" panose="020F0502020204030204" pitchFamily="34" charset="0"/>
              <a:ea typeface="Calibri" panose="020F0502020204030204" pitchFamily="34" charset="0"/>
              <a:cs typeface="Calibri" panose="020F0502020204030204" pitchFamily="34" charset="0"/>
            </a:endParaRP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1:11-12</a:t>
            </a:r>
          </a:p>
          <a:p>
            <a:pPr marL="0" indent="-360000">
              <a:spcBef>
                <a:spcPts val="60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11 </a:t>
            </a:r>
            <a:r>
              <a:rPr lang="en-GB" sz="1800" kern="100" dirty="0">
                <a:effectLst/>
                <a:latin typeface="Calibri" panose="020F0502020204030204" pitchFamily="34" charset="0"/>
                <a:ea typeface="Calibri" panose="020F0502020204030204" pitchFamily="34" charset="0"/>
                <a:cs typeface="Calibri" panose="020F0502020204030204" pitchFamily="34" charset="0"/>
              </a:rPr>
              <a:t>I want you to know, brothers and sisters, that the gospel I preached is not of </a:t>
            </a:r>
          </a:p>
          <a:p>
            <a:pPr marL="0" indent="-360000">
              <a:spcBef>
                <a:spcPts val="60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human origin.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12 </a:t>
            </a:r>
            <a:r>
              <a:rPr lang="en-GB" sz="1800" kern="100" dirty="0">
                <a:effectLst/>
                <a:latin typeface="Calibri" panose="020F0502020204030204" pitchFamily="34" charset="0"/>
                <a:ea typeface="Calibri" panose="020F0502020204030204" pitchFamily="34" charset="0"/>
                <a:cs typeface="Calibri" panose="020F0502020204030204" pitchFamily="34" charset="0"/>
              </a:rPr>
              <a:t>I did not receive it from any man, nor was I taught it; rather, I </a:t>
            </a:r>
          </a:p>
          <a:p>
            <a:pPr marL="0" indent="-360000">
              <a:spcBef>
                <a:spcPts val="60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received it by revelation from Jesus Christ.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1:14</a:t>
            </a:r>
          </a:p>
          <a:p>
            <a:pPr marL="0" indent="-360000">
              <a:spcBef>
                <a:spcPts val="60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14 </a:t>
            </a:r>
            <a:r>
              <a:rPr lang="en-GB" sz="1800" kern="100" dirty="0">
                <a:effectLst/>
                <a:latin typeface="Calibri" panose="020F0502020204030204" pitchFamily="34" charset="0"/>
                <a:ea typeface="Calibri" panose="020F0502020204030204" pitchFamily="34" charset="0"/>
                <a:cs typeface="Calibri" panose="020F0502020204030204" pitchFamily="34" charset="0"/>
              </a:rPr>
              <a:t>I was advancing in Judaism beyond many of my own age among my people and was extremely zealous for the traditions of my fathers.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142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642D4-CF52-481D-0A80-879AB9C38EA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E284BF-0259-0816-805B-405AD9B32B54}"/>
              </a:ext>
            </a:extLst>
          </p:cNvPr>
          <p:cNvSpPr>
            <a:spLocks noGrp="1"/>
          </p:cNvSpPr>
          <p:nvPr>
            <p:ph idx="1"/>
          </p:nvPr>
        </p:nvSpPr>
        <p:spPr>
          <a:xfrm>
            <a:off x="457200" y="404664"/>
            <a:ext cx="8229600" cy="6048672"/>
          </a:xfrm>
        </p:spPr>
        <p:txBody>
          <a:bodyPr>
            <a:noAutofit/>
          </a:bodyPr>
          <a:lstStyle/>
          <a:p>
            <a:pPr marL="0" indent="0">
              <a:lnSpc>
                <a:spcPct val="115000"/>
              </a:lnSpc>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1:7 (ESV)</a:t>
            </a:r>
          </a:p>
          <a:p>
            <a:pPr marL="0" indent="-360000">
              <a:spcBef>
                <a:spcPts val="60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7 </a:t>
            </a:r>
            <a:r>
              <a:rPr lang="en-GB" sz="1800" kern="100" dirty="0">
                <a:effectLst/>
                <a:latin typeface="Calibri" panose="020F0502020204030204" pitchFamily="34" charset="0"/>
                <a:ea typeface="Calibri" panose="020F0502020204030204" pitchFamily="34" charset="0"/>
                <a:cs typeface="Calibri" panose="020F0502020204030204" pitchFamily="34" charset="0"/>
              </a:rPr>
              <a:t>… there are some who trouble you and want to distort the gospel of Christ. </a:t>
            </a:r>
            <a:endParaRPr lang="en-GB" sz="1800" kern="100" dirty="0">
              <a:latin typeface="Calibri" panose="020F0502020204030204" pitchFamily="34" charset="0"/>
              <a:ea typeface="Calibri" panose="020F0502020204030204" pitchFamily="34" charset="0"/>
              <a:cs typeface="Calibri" panose="020F0502020204030204" pitchFamily="34" charset="0"/>
            </a:endParaRP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1:11-12</a:t>
            </a:r>
          </a:p>
          <a:p>
            <a:pPr marL="0" indent="-360000">
              <a:spcBef>
                <a:spcPts val="60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11 </a:t>
            </a:r>
            <a:r>
              <a:rPr lang="en-GB" sz="1800" kern="100" dirty="0">
                <a:effectLst/>
                <a:latin typeface="Calibri" panose="020F0502020204030204" pitchFamily="34" charset="0"/>
                <a:ea typeface="Calibri" panose="020F0502020204030204" pitchFamily="34" charset="0"/>
                <a:cs typeface="Calibri" panose="020F0502020204030204" pitchFamily="34" charset="0"/>
              </a:rPr>
              <a:t>I want you to know, brothers and sisters, that the gospel I preached is not of </a:t>
            </a:r>
          </a:p>
          <a:p>
            <a:pPr marL="0" indent="-360000">
              <a:spcBef>
                <a:spcPts val="60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human origin.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12 </a:t>
            </a:r>
            <a:r>
              <a:rPr lang="en-GB" sz="1800" kern="100" dirty="0">
                <a:effectLst/>
                <a:latin typeface="Calibri" panose="020F0502020204030204" pitchFamily="34" charset="0"/>
                <a:ea typeface="Calibri" panose="020F0502020204030204" pitchFamily="34" charset="0"/>
                <a:cs typeface="Calibri" panose="020F0502020204030204" pitchFamily="34" charset="0"/>
              </a:rPr>
              <a:t>I did not receive it from any man, nor was I taught it; rather, I </a:t>
            </a:r>
          </a:p>
          <a:p>
            <a:pPr marL="0" indent="-360000">
              <a:spcBef>
                <a:spcPts val="600"/>
              </a:spcBef>
              <a:buNone/>
            </a:pPr>
            <a:r>
              <a:rPr lang="en-GB" sz="1800" kern="100" dirty="0">
                <a:effectLst/>
                <a:latin typeface="Calibri" panose="020F0502020204030204" pitchFamily="34" charset="0"/>
                <a:ea typeface="Calibri" panose="020F0502020204030204" pitchFamily="34" charset="0"/>
                <a:cs typeface="Calibri" panose="020F0502020204030204" pitchFamily="34" charset="0"/>
              </a:rPr>
              <a:t>received it by revelation from Jesus Christ.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1:14</a:t>
            </a:r>
          </a:p>
          <a:p>
            <a:pPr marL="0" indent="-360000">
              <a:spcBef>
                <a:spcPts val="60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14 </a:t>
            </a:r>
            <a:r>
              <a:rPr lang="en-GB" sz="1800" kern="100" dirty="0">
                <a:effectLst/>
                <a:latin typeface="Calibri" panose="020F0502020204030204" pitchFamily="34" charset="0"/>
                <a:ea typeface="Calibri" panose="020F0502020204030204" pitchFamily="34" charset="0"/>
                <a:cs typeface="Calibri" panose="020F0502020204030204" pitchFamily="34" charset="0"/>
              </a:rPr>
              <a:t>I was advancing in Judaism beyond many of my own age among my people and was extremely zealous for the traditions of my fathers. </a:t>
            </a:r>
          </a:p>
          <a:p>
            <a:pPr marL="0" indent="0">
              <a:lnSpc>
                <a:spcPct val="115000"/>
              </a:lnSpc>
              <a:spcBef>
                <a:spcPts val="0"/>
              </a:spcBef>
              <a:buNone/>
            </a:pPr>
            <a:r>
              <a:rPr lang="en-GB" sz="27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Galatians 1:15-16</a:t>
            </a:r>
          </a:p>
          <a:p>
            <a:pPr marL="0" indent="-360000">
              <a:spcBef>
                <a:spcPts val="600"/>
              </a:spcBef>
              <a:buNone/>
            </a:pP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15 </a:t>
            </a:r>
            <a:r>
              <a:rPr lang="en-GB" sz="1800" kern="100" dirty="0">
                <a:effectLst/>
                <a:latin typeface="Calibri" panose="020F0502020204030204" pitchFamily="34" charset="0"/>
                <a:ea typeface="Calibri" panose="020F0502020204030204" pitchFamily="34" charset="0"/>
                <a:cs typeface="Calibri" panose="020F0502020204030204" pitchFamily="34" charset="0"/>
              </a:rPr>
              <a:t>God… was pleased </a:t>
            </a:r>
            <a:r>
              <a:rPr lang="en-GB" sz="1800" b="1" kern="100" baseline="30000" dirty="0">
                <a:effectLst/>
                <a:latin typeface="Calibri" panose="020F0502020204030204" pitchFamily="34" charset="0"/>
                <a:ea typeface="Calibri" panose="020F0502020204030204" pitchFamily="34" charset="0"/>
                <a:cs typeface="Calibri" panose="020F0502020204030204" pitchFamily="34" charset="0"/>
              </a:rPr>
              <a:t>16 </a:t>
            </a:r>
            <a:r>
              <a:rPr lang="en-GB" sz="1800" kern="100" dirty="0">
                <a:effectLst/>
                <a:latin typeface="Calibri" panose="020F0502020204030204" pitchFamily="34" charset="0"/>
                <a:ea typeface="Calibri" panose="020F0502020204030204" pitchFamily="34" charset="0"/>
                <a:cs typeface="Calibri" panose="020F0502020204030204" pitchFamily="34" charset="0"/>
              </a:rPr>
              <a:t>to reveal his Son in me</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98798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16287</TotalTime>
  <Words>1907</Words>
  <Application>Microsoft Office PowerPoint</Application>
  <PresentationFormat>On-screen Show (4:3)</PresentationFormat>
  <Paragraphs>144</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Peter 2:13-25</dc:title>
  <dc:creator>Emma Ho</dc:creator>
  <cp:lastModifiedBy>Emma Ho</cp:lastModifiedBy>
  <cp:revision>329</cp:revision>
  <dcterms:created xsi:type="dcterms:W3CDTF">2021-09-30T18:16:40Z</dcterms:created>
  <dcterms:modified xsi:type="dcterms:W3CDTF">2025-04-26T21:11:01Z</dcterms:modified>
</cp:coreProperties>
</file>